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9" r:id="rId3"/>
    <p:sldId id="320" r:id="rId4"/>
    <p:sldId id="294" r:id="rId5"/>
    <p:sldId id="339" r:id="rId6"/>
    <p:sldId id="340" r:id="rId7"/>
    <p:sldId id="338" r:id="rId8"/>
    <p:sldId id="341" r:id="rId9"/>
    <p:sldId id="260" r:id="rId10"/>
    <p:sldId id="342" r:id="rId11"/>
    <p:sldId id="344" r:id="rId12"/>
    <p:sldId id="343" r:id="rId13"/>
    <p:sldId id="33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E59A01"/>
    <a:srgbClr val="018AD2"/>
    <a:srgbClr val="92AEF3"/>
    <a:srgbClr val="240838"/>
    <a:srgbClr val="20062E"/>
    <a:srgbClr val="008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0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64669-3038-4922-9D84-28FF94650D76}" type="doc">
      <dgm:prSet loTypeId="urn:microsoft.com/office/officeart/2005/8/layout/radial2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446E3B7-04C6-47D8-A93F-8E964C156818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gm:t>
    </dgm:pt>
    <dgm:pt modelId="{AB1E004E-EDA2-4894-8861-1062DC78232C}" type="parTrans" cxnId="{EAC6004E-C18B-4F69-A4A8-7E254BC959B6}">
      <dgm:prSet/>
      <dgm:spPr/>
      <dgm:t>
        <a:bodyPr/>
        <a:lstStyle/>
        <a:p>
          <a:endParaRPr lang="en-US"/>
        </a:p>
      </dgm:t>
    </dgm:pt>
    <dgm:pt modelId="{26CEC50C-56D4-44A0-A0D7-D4815D44545C}" type="sibTrans" cxnId="{EAC6004E-C18B-4F69-A4A8-7E254BC959B6}">
      <dgm:prSet/>
      <dgm:spPr/>
      <dgm:t>
        <a:bodyPr/>
        <a:lstStyle/>
        <a:p>
          <a:endParaRPr lang="en-US"/>
        </a:p>
      </dgm:t>
    </dgm:pt>
    <dgm:pt modelId="{E44B4844-FF0A-41E4-8925-FA9788842818}">
      <dgm:prSet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5E6C18A9-BB41-48BA-B071-359F1FC43C79}" type="parTrans" cxnId="{0182F3B5-4640-45A8-A5A8-1E3689A47BA8}">
      <dgm:prSet/>
      <dgm:spPr/>
      <dgm:t>
        <a:bodyPr/>
        <a:lstStyle/>
        <a:p>
          <a:endParaRPr lang="en-US"/>
        </a:p>
      </dgm:t>
    </dgm:pt>
    <dgm:pt modelId="{F8569FF8-E6E9-4D3E-9DEC-5D322BA6EBA7}" type="sibTrans" cxnId="{0182F3B5-4640-45A8-A5A8-1E3689A47BA8}">
      <dgm:prSet/>
      <dgm:spPr/>
      <dgm:t>
        <a:bodyPr/>
        <a:lstStyle/>
        <a:p>
          <a:endParaRPr lang="en-US"/>
        </a:p>
      </dgm:t>
    </dgm:pt>
    <dgm:pt modelId="{0DB94A9D-FBEE-4B69-B6AD-490807538B15}">
      <dgm:prSet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13C32286-FFBE-414C-B2B6-E74BE39CC5CA}" type="parTrans" cxnId="{D32FAEEB-31DD-45C0-A03B-EF7DF92008E5}">
      <dgm:prSet/>
      <dgm:spPr/>
      <dgm:t>
        <a:bodyPr/>
        <a:lstStyle/>
        <a:p>
          <a:endParaRPr lang="en-US"/>
        </a:p>
      </dgm:t>
    </dgm:pt>
    <dgm:pt modelId="{D1A4037A-6A4F-4DE4-9965-07F8F8E9966D}" type="sibTrans" cxnId="{D32FAEEB-31DD-45C0-A03B-EF7DF92008E5}">
      <dgm:prSet/>
      <dgm:spPr/>
      <dgm:t>
        <a:bodyPr/>
        <a:lstStyle/>
        <a:p>
          <a:endParaRPr lang="en-US"/>
        </a:p>
      </dgm:t>
    </dgm:pt>
    <dgm:pt modelId="{CBE3FD54-8B08-4FE9-8FAA-A0A5B609218C}" type="pres">
      <dgm:prSet presAssocID="{89164669-3038-4922-9D84-28FF94650D7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C40E512-519D-4043-89DA-6EA189980485}" type="pres">
      <dgm:prSet presAssocID="{89164669-3038-4922-9D84-28FF94650D76}" presName="cycle" presStyleCnt="0"/>
      <dgm:spPr/>
    </dgm:pt>
    <dgm:pt modelId="{1CB478C2-3C7D-49FA-B92B-F0A29CD04275}" type="pres">
      <dgm:prSet presAssocID="{89164669-3038-4922-9D84-28FF94650D76}" presName="centerShape" presStyleCnt="0"/>
      <dgm:spPr/>
    </dgm:pt>
    <dgm:pt modelId="{19727DFB-302D-4C55-869C-70FA65BF2FBE}" type="pres">
      <dgm:prSet presAssocID="{89164669-3038-4922-9D84-28FF94650D76}" presName="connSite" presStyleLbl="node1" presStyleIdx="0" presStyleCnt="4"/>
      <dgm:spPr/>
    </dgm:pt>
    <dgm:pt modelId="{ACE81B08-86AC-4C62-A8DB-3CDB0762C956}" type="pres">
      <dgm:prSet presAssocID="{89164669-3038-4922-9D84-28FF94650D76}" presName="visible" presStyleLbl="node1" presStyleIdx="0" presStyleCnt="4"/>
      <dgm:spPr/>
    </dgm:pt>
    <dgm:pt modelId="{9C586730-29A6-4F80-BC59-4092DCD162A1}" type="pres">
      <dgm:prSet presAssocID="{AB1E004E-EDA2-4894-8861-1062DC78232C}" presName="Name25" presStyleLbl="parChTrans1D1" presStyleIdx="0" presStyleCnt="3"/>
      <dgm:spPr/>
    </dgm:pt>
    <dgm:pt modelId="{39EEA67A-B588-4D4D-89FE-5B47C749DFBE}" type="pres">
      <dgm:prSet presAssocID="{3446E3B7-04C6-47D8-A93F-8E964C156818}" presName="node" presStyleCnt="0"/>
      <dgm:spPr/>
    </dgm:pt>
    <dgm:pt modelId="{EB86A7FB-9724-43FD-964D-D132A85CFCDC}" type="pres">
      <dgm:prSet presAssocID="{3446E3B7-04C6-47D8-A93F-8E964C156818}" presName="parentNode" presStyleLbl="node1" presStyleIdx="1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A8591C4B-5312-4239-B1BB-E9B384A3D3A3}" type="pres">
      <dgm:prSet presAssocID="{3446E3B7-04C6-47D8-A93F-8E964C156818}" presName="childNode" presStyleLbl="revTx" presStyleIdx="0" presStyleCnt="0">
        <dgm:presLayoutVars>
          <dgm:bulletEnabled val="1"/>
        </dgm:presLayoutVars>
      </dgm:prSet>
      <dgm:spPr/>
    </dgm:pt>
    <dgm:pt modelId="{43E31A07-3753-4D10-8BC6-063AB9986FA0}" type="pres">
      <dgm:prSet presAssocID="{5E6C18A9-BB41-48BA-B071-359F1FC43C79}" presName="Name25" presStyleLbl="parChTrans1D1" presStyleIdx="1" presStyleCnt="3"/>
      <dgm:spPr/>
    </dgm:pt>
    <dgm:pt modelId="{66FF8147-1D78-4287-8A09-706FBD42B0A3}" type="pres">
      <dgm:prSet presAssocID="{E44B4844-FF0A-41E4-8925-FA9788842818}" presName="node" presStyleCnt="0"/>
      <dgm:spPr/>
    </dgm:pt>
    <dgm:pt modelId="{1A13F954-1634-4E2C-8958-4461EA15974D}" type="pres">
      <dgm:prSet presAssocID="{E44B4844-FF0A-41E4-8925-FA9788842818}" presName="parentNode" presStyleLbl="node1" presStyleIdx="2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F8F86447-E4C6-438A-B703-3EA34E9C4ABC}" type="pres">
      <dgm:prSet presAssocID="{E44B4844-FF0A-41E4-8925-FA9788842818}" presName="childNode" presStyleLbl="revTx" presStyleIdx="0" presStyleCnt="0">
        <dgm:presLayoutVars>
          <dgm:bulletEnabled val="1"/>
        </dgm:presLayoutVars>
      </dgm:prSet>
      <dgm:spPr/>
    </dgm:pt>
    <dgm:pt modelId="{A0328D49-7FD4-4C62-AF19-791161C9B8D6}" type="pres">
      <dgm:prSet presAssocID="{13C32286-FFBE-414C-B2B6-E74BE39CC5CA}" presName="Name25" presStyleLbl="parChTrans1D1" presStyleIdx="2" presStyleCnt="3"/>
      <dgm:spPr/>
    </dgm:pt>
    <dgm:pt modelId="{5821ED40-A9FF-4BDC-8F30-B2B5DB016DEE}" type="pres">
      <dgm:prSet presAssocID="{0DB94A9D-FBEE-4B69-B6AD-490807538B15}" presName="node" presStyleCnt="0"/>
      <dgm:spPr/>
    </dgm:pt>
    <dgm:pt modelId="{A2E0EA9D-7514-4284-ACE5-57AED88199F8}" type="pres">
      <dgm:prSet presAssocID="{0DB94A9D-FBEE-4B69-B6AD-490807538B15}" presName="parentNode" presStyleLbl="node1" presStyleIdx="3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B2FF9341-8D4D-49DE-AB6F-33485B5E615B}" type="pres">
      <dgm:prSet presAssocID="{0DB94A9D-FBEE-4B69-B6AD-490807538B15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A12FA1A-22B2-4CD9-A4A7-4FD1C752925D}" type="presOf" srcId="{89164669-3038-4922-9D84-28FF94650D76}" destId="{CBE3FD54-8B08-4FE9-8FAA-A0A5B609218C}" srcOrd="0" destOrd="0" presId="urn:microsoft.com/office/officeart/2005/8/layout/radial2"/>
    <dgm:cxn modelId="{53B84336-44E3-44FF-8E45-4AF82493AE5A}" type="presOf" srcId="{0DB94A9D-FBEE-4B69-B6AD-490807538B15}" destId="{A2E0EA9D-7514-4284-ACE5-57AED88199F8}" srcOrd="0" destOrd="0" presId="urn:microsoft.com/office/officeart/2005/8/layout/radial2"/>
    <dgm:cxn modelId="{072AA049-B6A0-4A3E-9E66-44A6144F8670}" type="presOf" srcId="{13C32286-FFBE-414C-B2B6-E74BE39CC5CA}" destId="{A0328D49-7FD4-4C62-AF19-791161C9B8D6}" srcOrd="0" destOrd="0" presId="urn:microsoft.com/office/officeart/2005/8/layout/radial2"/>
    <dgm:cxn modelId="{EAC6004E-C18B-4F69-A4A8-7E254BC959B6}" srcId="{89164669-3038-4922-9D84-28FF94650D76}" destId="{3446E3B7-04C6-47D8-A93F-8E964C156818}" srcOrd="0" destOrd="0" parTransId="{AB1E004E-EDA2-4894-8861-1062DC78232C}" sibTransId="{26CEC50C-56D4-44A0-A0D7-D4815D44545C}"/>
    <dgm:cxn modelId="{EB1246A2-A631-4320-8860-1515287184A5}" type="presOf" srcId="{AB1E004E-EDA2-4894-8861-1062DC78232C}" destId="{9C586730-29A6-4F80-BC59-4092DCD162A1}" srcOrd="0" destOrd="0" presId="urn:microsoft.com/office/officeart/2005/8/layout/radial2"/>
    <dgm:cxn modelId="{C1A753A2-9567-4E6E-AA5E-57A3962F275E}" type="presOf" srcId="{3446E3B7-04C6-47D8-A93F-8E964C156818}" destId="{EB86A7FB-9724-43FD-964D-D132A85CFCDC}" srcOrd="0" destOrd="0" presId="urn:microsoft.com/office/officeart/2005/8/layout/radial2"/>
    <dgm:cxn modelId="{0182F3B5-4640-45A8-A5A8-1E3689A47BA8}" srcId="{89164669-3038-4922-9D84-28FF94650D76}" destId="{E44B4844-FF0A-41E4-8925-FA9788842818}" srcOrd="1" destOrd="0" parTransId="{5E6C18A9-BB41-48BA-B071-359F1FC43C79}" sibTransId="{F8569FF8-E6E9-4D3E-9DEC-5D322BA6EBA7}"/>
    <dgm:cxn modelId="{53F0C6BB-124C-4484-A6EF-DAB9A3E6EEB1}" type="presOf" srcId="{E44B4844-FF0A-41E4-8925-FA9788842818}" destId="{1A13F954-1634-4E2C-8958-4461EA15974D}" srcOrd="0" destOrd="0" presId="urn:microsoft.com/office/officeart/2005/8/layout/radial2"/>
    <dgm:cxn modelId="{5945A2BC-3925-42A9-A38C-1C9CE250F50E}" type="presOf" srcId="{5E6C18A9-BB41-48BA-B071-359F1FC43C79}" destId="{43E31A07-3753-4D10-8BC6-063AB9986FA0}" srcOrd="0" destOrd="0" presId="urn:microsoft.com/office/officeart/2005/8/layout/radial2"/>
    <dgm:cxn modelId="{D32FAEEB-31DD-45C0-A03B-EF7DF92008E5}" srcId="{89164669-3038-4922-9D84-28FF94650D76}" destId="{0DB94A9D-FBEE-4B69-B6AD-490807538B15}" srcOrd="2" destOrd="0" parTransId="{13C32286-FFBE-414C-B2B6-E74BE39CC5CA}" sibTransId="{D1A4037A-6A4F-4DE4-9965-07F8F8E9966D}"/>
    <dgm:cxn modelId="{038D2A6A-89FC-4DD2-AFF4-47CEE1AC6D4A}" type="presParOf" srcId="{CBE3FD54-8B08-4FE9-8FAA-A0A5B609218C}" destId="{5C40E512-519D-4043-89DA-6EA189980485}" srcOrd="0" destOrd="0" presId="urn:microsoft.com/office/officeart/2005/8/layout/radial2"/>
    <dgm:cxn modelId="{1C8D269A-B13D-43CF-97E9-4321B888C416}" type="presParOf" srcId="{5C40E512-519D-4043-89DA-6EA189980485}" destId="{1CB478C2-3C7D-49FA-B92B-F0A29CD04275}" srcOrd="0" destOrd="0" presId="urn:microsoft.com/office/officeart/2005/8/layout/radial2"/>
    <dgm:cxn modelId="{37D03766-64F3-4789-A5EB-CD256AC891B2}" type="presParOf" srcId="{1CB478C2-3C7D-49FA-B92B-F0A29CD04275}" destId="{19727DFB-302D-4C55-869C-70FA65BF2FBE}" srcOrd="0" destOrd="0" presId="urn:microsoft.com/office/officeart/2005/8/layout/radial2"/>
    <dgm:cxn modelId="{93CC619C-AF24-48B6-AAD9-19DB27E30C4D}" type="presParOf" srcId="{1CB478C2-3C7D-49FA-B92B-F0A29CD04275}" destId="{ACE81B08-86AC-4C62-A8DB-3CDB0762C956}" srcOrd="1" destOrd="0" presId="urn:microsoft.com/office/officeart/2005/8/layout/radial2"/>
    <dgm:cxn modelId="{4F30437B-E2A3-4CB3-BF3A-0542FF6EED6B}" type="presParOf" srcId="{5C40E512-519D-4043-89DA-6EA189980485}" destId="{9C586730-29A6-4F80-BC59-4092DCD162A1}" srcOrd="1" destOrd="0" presId="urn:microsoft.com/office/officeart/2005/8/layout/radial2"/>
    <dgm:cxn modelId="{A33AC95A-D70B-4162-AD1A-226C929309A0}" type="presParOf" srcId="{5C40E512-519D-4043-89DA-6EA189980485}" destId="{39EEA67A-B588-4D4D-89FE-5B47C749DFBE}" srcOrd="2" destOrd="0" presId="urn:microsoft.com/office/officeart/2005/8/layout/radial2"/>
    <dgm:cxn modelId="{DE2A1D53-BDBE-46F1-9DC9-F694FB8EEAC2}" type="presParOf" srcId="{39EEA67A-B588-4D4D-89FE-5B47C749DFBE}" destId="{EB86A7FB-9724-43FD-964D-D132A85CFCDC}" srcOrd="0" destOrd="0" presId="urn:microsoft.com/office/officeart/2005/8/layout/radial2"/>
    <dgm:cxn modelId="{FA0CBA5F-6E44-453F-8821-7E76D0084AA2}" type="presParOf" srcId="{39EEA67A-B588-4D4D-89FE-5B47C749DFBE}" destId="{A8591C4B-5312-4239-B1BB-E9B384A3D3A3}" srcOrd="1" destOrd="0" presId="urn:microsoft.com/office/officeart/2005/8/layout/radial2"/>
    <dgm:cxn modelId="{1041D495-9E19-4C1C-918D-4FAE6C6D022A}" type="presParOf" srcId="{5C40E512-519D-4043-89DA-6EA189980485}" destId="{43E31A07-3753-4D10-8BC6-063AB9986FA0}" srcOrd="3" destOrd="0" presId="urn:microsoft.com/office/officeart/2005/8/layout/radial2"/>
    <dgm:cxn modelId="{8F5A56E7-00F7-40FB-A1F1-9061DFFD4A22}" type="presParOf" srcId="{5C40E512-519D-4043-89DA-6EA189980485}" destId="{66FF8147-1D78-4287-8A09-706FBD42B0A3}" srcOrd="4" destOrd="0" presId="urn:microsoft.com/office/officeart/2005/8/layout/radial2"/>
    <dgm:cxn modelId="{8295BA29-B551-4E66-8359-74027190AE28}" type="presParOf" srcId="{66FF8147-1D78-4287-8A09-706FBD42B0A3}" destId="{1A13F954-1634-4E2C-8958-4461EA15974D}" srcOrd="0" destOrd="0" presId="urn:microsoft.com/office/officeart/2005/8/layout/radial2"/>
    <dgm:cxn modelId="{CF05B7D2-7902-4D54-809B-203BCE9C3725}" type="presParOf" srcId="{66FF8147-1D78-4287-8A09-706FBD42B0A3}" destId="{F8F86447-E4C6-438A-B703-3EA34E9C4ABC}" srcOrd="1" destOrd="0" presId="urn:microsoft.com/office/officeart/2005/8/layout/radial2"/>
    <dgm:cxn modelId="{48E4E174-0EFF-48F4-843C-E7387487F3A6}" type="presParOf" srcId="{5C40E512-519D-4043-89DA-6EA189980485}" destId="{A0328D49-7FD4-4C62-AF19-791161C9B8D6}" srcOrd="5" destOrd="0" presId="urn:microsoft.com/office/officeart/2005/8/layout/radial2"/>
    <dgm:cxn modelId="{2924858A-EE05-4724-A232-63D8BE0D404F}" type="presParOf" srcId="{5C40E512-519D-4043-89DA-6EA189980485}" destId="{5821ED40-A9FF-4BDC-8F30-B2B5DB016DEE}" srcOrd="6" destOrd="0" presId="urn:microsoft.com/office/officeart/2005/8/layout/radial2"/>
    <dgm:cxn modelId="{7192630C-BC52-406D-BC24-FA6505C09EA4}" type="presParOf" srcId="{5821ED40-A9FF-4BDC-8F30-B2B5DB016DEE}" destId="{A2E0EA9D-7514-4284-ACE5-57AED88199F8}" srcOrd="0" destOrd="0" presId="urn:microsoft.com/office/officeart/2005/8/layout/radial2"/>
    <dgm:cxn modelId="{3D7E3C77-2B7D-4637-9169-255E8E0860D6}" type="presParOf" srcId="{5821ED40-A9FF-4BDC-8F30-B2B5DB016DEE}" destId="{B2FF9341-8D4D-49DE-AB6F-33485B5E615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64669-3038-4922-9D84-28FF94650D76}" type="doc">
      <dgm:prSet loTypeId="urn:microsoft.com/office/officeart/2005/8/layout/radial2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446E3B7-04C6-47D8-A93F-8E964C156818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gm:t>
    </dgm:pt>
    <dgm:pt modelId="{AB1E004E-EDA2-4894-8861-1062DC78232C}" type="parTrans" cxnId="{EAC6004E-C18B-4F69-A4A8-7E254BC959B6}">
      <dgm:prSet/>
      <dgm:spPr/>
      <dgm:t>
        <a:bodyPr/>
        <a:lstStyle/>
        <a:p>
          <a:endParaRPr lang="en-US"/>
        </a:p>
      </dgm:t>
    </dgm:pt>
    <dgm:pt modelId="{26CEC50C-56D4-44A0-A0D7-D4815D44545C}" type="sibTrans" cxnId="{EAC6004E-C18B-4F69-A4A8-7E254BC959B6}">
      <dgm:prSet/>
      <dgm:spPr/>
      <dgm:t>
        <a:bodyPr/>
        <a:lstStyle/>
        <a:p>
          <a:endParaRPr lang="en-US"/>
        </a:p>
      </dgm:t>
    </dgm:pt>
    <dgm:pt modelId="{E44B4844-FF0A-41E4-8925-FA9788842818}">
      <dgm:prSet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Expecting God to show up</a:t>
          </a:r>
        </a:p>
      </dgm:t>
    </dgm:pt>
    <dgm:pt modelId="{5E6C18A9-BB41-48BA-B071-359F1FC43C79}" type="parTrans" cxnId="{0182F3B5-4640-45A8-A5A8-1E3689A47BA8}">
      <dgm:prSet/>
      <dgm:spPr/>
      <dgm:t>
        <a:bodyPr/>
        <a:lstStyle/>
        <a:p>
          <a:endParaRPr lang="en-US"/>
        </a:p>
      </dgm:t>
    </dgm:pt>
    <dgm:pt modelId="{F8569FF8-E6E9-4D3E-9DEC-5D322BA6EBA7}" type="sibTrans" cxnId="{0182F3B5-4640-45A8-A5A8-1E3689A47BA8}">
      <dgm:prSet/>
      <dgm:spPr/>
      <dgm:t>
        <a:bodyPr/>
        <a:lstStyle/>
        <a:p>
          <a:endParaRPr lang="en-US"/>
        </a:p>
      </dgm:t>
    </dgm:pt>
    <dgm:pt modelId="{0DB94A9D-FBEE-4B69-B6AD-490807538B15}">
      <dgm:prSet custT="1"/>
      <dgm:spPr/>
      <dgm:t>
        <a:bodyPr/>
        <a:lstStyle/>
        <a:p>
          <a:r>
            <a:rPr lang="en-US" sz="3200" b="1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32286-FFBE-414C-B2B6-E74BE39CC5CA}" type="parTrans" cxnId="{D32FAEEB-31DD-45C0-A03B-EF7DF92008E5}">
      <dgm:prSet/>
      <dgm:spPr/>
      <dgm:t>
        <a:bodyPr/>
        <a:lstStyle/>
        <a:p>
          <a:endParaRPr lang="en-US"/>
        </a:p>
      </dgm:t>
    </dgm:pt>
    <dgm:pt modelId="{D1A4037A-6A4F-4DE4-9965-07F8F8E9966D}" type="sibTrans" cxnId="{D32FAEEB-31DD-45C0-A03B-EF7DF92008E5}">
      <dgm:prSet/>
      <dgm:spPr/>
      <dgm:t>
        <a:bodyPr/>
        <a:lstStyle/>
        <a:p>
          <a:endParaRPr lang="en-US"/>
        </a:p>
      </dgm:t>
    </dgm:pt>
    <dgm:pt modelId="{CBE3FD54-8B08-4FE9-8FAA-A0A5B609218C}" type="pres">
      <dgm:prSet presAssocID="{89164669-3038-4922-9D84-28FF94650D7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C40E512-519D-4043-89DA-6EA189980485}" type="pres">
      <dgm:prSet presAssocID="{89164669-3038-4922-9D84-28FF94650D76}" presName="cycle" presStyleCnt="0"/>
      <dgm:spPr/>
    </dgm:pt>
    <dgm:pt modelId="{1CB478C2-3C7D-49FA-B92B-F0A29CD04275}" type="pres">
      <dgm:prSet presAssocID="{89164669-3038-4922-9D84-28FF94650D76}" presName="centerShape" presStyleCnt="0"/>
      <dgm:spPr/>
    </dgm:pt>
    <dgm:pt modelId="{19727DFB-302D-4C55-869C-70FA65BF2FBE}" type="pres">
      <dgm:prSet presAssocID="{89164669-3038-4922-9D84-28FF94650D76}" presName="connSite" presStyleLbl="node1" presStyleIdx="0" presStyleCnt="4"/>
      <dgm:spPr/>
    </dgm:pt>
    <dgm:pt modelId="{ACE81B08-86AC-4C62-A8DB-3CDB0762C956}" type="pres">
      <dgm:prSet presAssocID="{89164669-3038-4922-9D84-28FF94650D76}" presName="visible" presStyleLbl="node1" presStyleIdx="0" presStyleCnt="4"/>
      <dgm:spPr/>
    </dgm:pt>
    <dgm:pt modelId="{9C586730-29A6-4F80-BC59-4092DCD162A1}" type="pres">
      <dgm:prSet presAssocID="{AB1E004E-EDA2-4894-8861-1062DC78232C}" presName="Name25" presStyleLbl="parChTrans1D1" presStyleIdx="0" presStyleCnt="3"/>
      <dgm:spPr/>
    </dgm:pt>
    <dgm:pt modelId="{39EEA67A-B588-4D4D-89FE-5B47C749DFBE}" type="pres">
      <dgm:prSet presAssocID="{3446E3B7-04C6-47D8-A93F-8E964C156818}" presName="node" presStyleCnt="0"/>
      <dgm:spPr/>
    </dgm:pt>
    <dgm:pt modelId="{EB86A7FB-9724-43FD-964D-D132A85CFCDC}" type="pres">
      <dgm:prSet presAssocID="{3446E3B7-04C6-47D8-A93F-8E964C156818}" presName="parentNode" presStyleLbl="node1" presStyleIdx="1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A8591C4B-5312-4239-B1BB-E9B384A3D3A3}" type="pres">
      <dgm:prSet presAssocID="{3446E3B7-04C6-47D8-A93F-8E964C156818}" presName="childNode" presStyleLbl="revTx" presStyleIdx="0" presStyleCnt="0">
        <dgm:presLayoutVars>
          <dgm:bulletEnabled val="1"/>
        </dgm:presLayoutVars>
      </dgm:prSet>
      <dgm:spPr/>
    </dgm:pt>
    <dgm:pt modelId="{43E31A07-3753-4D10-8BC6-063AB9986FA0}" type="pres">
      <dgm:prSet presAssocID="{5E6C18A9-BB41-48BA-B071-359F1FC43C79}" presName="Name25" presStyleLbl="parChTrans1D1" presStyleIdx="1" presStyleCnt="3"/>
      <dgm:spPr/>
    </dgm:pt>
    <dgm:pt modelId="{66FF8147-1D78-4287-8A09-706FBD42B0A3}" type="pres">
      <dgm:prSet presAssocID="{E44B4844-FF0A-41E4-8925-FA9788842818}" presName="node" presStyleCnt="0"/>
      <dgm:spPr/>
    </dgm:pt>
    <dgm:pt modelId="{1A13F954-1634-4E2C-8958-4461EA15974D}" type="pres">
      <dgm:prSet presAssocID="{E44B4844-FF0A-41E4-8925-FA9788842818}" presName="parentNode" presStyleLbl="node1" presStyleIdx="2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F8F86447-E4C6-438A-B703-3EA34E9C4ABC}" type="pres">
      <dgm:prSet presAssocID="{E44B4844-FF0A-41E4-8925-FA9788842818}" presName="childNode" presStyleLbl="revTx" presStyleIdx="0" presStyleCnt="0">
        <dgm:presLayoutVars>
          <dgm:bulletEnabled val="1"/>
        </dgm:presLayoutVars>
      </dgm:prSet>
      <dgm:spPr/>
    </dgm:pt>
    <dgm:pt modelId="{A0328D49-7FD4-4C62-AF19-791161C9B8D6}" type="pres">
      <dgm:prSet presAssocID="{13C32286-FFBE-414C-B2B6-E74BE39CC5CA}" presName="Name25" presStyleLbl="parChTrans1D1" presStyleIdx="2" presStyleCnt="3"/>
      <dgm:spPr/>
    </dgm:pt>
    <dgm:pt modelId="{5821ED40-A9FF-4BDC-8F30-B2B5DB016DEE}" type="pres">
      <dgm:prSet presAssocID="{0DB94A9D-FBEE-4B69-B6AD-490807538B15}" presName="node" presStyleCnt="0"/>
      <dgm:spPr/>
    </dgm:pt>
    <dgm:pt modelId="{A2E0EA9D-7514-4284-ACE5-57AED88199F8}" type="pres">
      <dgm:prSet presAssocID="{0DB94A9D-FBEE-4B69-B6AD-490807538B15}" presName="parentNode" presStyleLbl="node1" presStyleIdx="3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B2FF9341-8D4D-49DE-AB6F-33485B5E615B}" type="pres">
      <dgm:prSet presAssocID="{0DB94A9D-FBEE-4B69-B6AD-490807538B15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7745A1E-C9A4-48DA-A73B-BCAF461B9EE9}" type="presOf" srcId="{13C32286-FFBE-414C-B2B6-E74BE39CC5CA}" destId="{A0328D49-7FD4-4C62-AF19-791161C9B8D6}" srcOrd="0" destOrd="0" presId="urn:microsoft.com/office/officeart/2005/8/layout/radial2"/>
    <dgm:cxn modelId="{EAC6004E-C18B-4F69-A4A8-7E254BC959B6}" srcId="{89164669-3038-4922-9D84-28FF94650D76}" destId="{3446E3B7-04C6-47D8-A93F-8E964C156818}" srcOrd="0" destOrd="0" parTransId="{AB1E004E-EDA2-4894-8861-1062DC78232C}" sibTransId="{26CEC50C-56D4-44A0-A0D7-D4815D44545C}"/>
    <dgm:cxn modelId="{A95EB851-E51E-473C-8662-22F9BA936EC3}" type="presOf" srcId="{89164669-3038-4922-9D84-28FF94650D76}" destId="{CBE3FD54-8B08-4FE9-8FAA-A0A5B609218C}" srcOrd="0" destOrd="0" presId="urn:microsoft.com/office/officeart/2005/8/layout/radial2"/>
    <dgm:cxn modelId="{729CCA73-289B-4869-AC9B-3E6D071CB5F3}" type="presOf" srcId="{E44B4844-FF0A-41E4-8925-FA9788842818}" destId="{1A13F954-1634-4E2C-8958-4461EA15974D}" srcOrd="0" destOrd="0" presId="urn:microsoft.com/office/officeart/2005/8/layout/radial2"/>
    <dgm:cxn modelId="{14E9209C-67C4-4F5E-B2A9-9BF3FB48E4B7}" type="presOf" srcId="{AB1E004E-EDA2-4894-8861-1062DC78232C}" destId="{9C586730-29A6-4F80-BC59-4092DCD162A1}" srcOrd="0" destOrd="0" presId="urn:microsoft.com/office/officeart/2005/8/layout/radial2"/>
    <dgm:cxn modelId="{0182F3B5-4640-45A8-A5A8-1E3689A47BA8}" srcId="{89164669-3038-4922-9D84-28FF94650D76}" destId="{E44B4844-FF0A-41E4-8925-FA9788842818}" srcOrd="1" destOrd="0" parTransId="{5E6C18A9-BB41-48BA-B071-359F1FC43C79}" sibTransId="{F8569FF8-E6E9-4D3E-9DEC-5D322BA6EBA7}"/>
    <dgm:cxn modelId="{34EF1ADC-43E4-4F3A-965B-7F8ADDD795B3}" type="presOf" srcId="{0DB94A9D-FBEE-4B69-B6AD-490807538B15}" destId="{A2E0EA9D-7514-4284-ACE5-57AED88199F8}" srcOrd="0" destOrd="0" presId="urn:microsoft.com/office/officeart/2005/8/layout/radial2"/>
    <dgm:cxn modelId="{259816E2-DC4E-46D3-A7DA-6A0DEEA0E354}" type="presOf" srcId="{3446E3B7-04C6-47D8-A93F-8E964C156818}" destId="{EB86A7FB-9724-43FD-964D-D132A85CFCDC}" srcOrd="0" destOrd="0" presId="urn:microsoft.com/office/officeart/2005/8/layout/radial2"/>
    <dgm:cxn modelId="{8747C4E9-9B46-4A21-B972-8D2F0B81517E}" type="presOf" srcId="{5E6C18A9-BB41-48BA-B071-359F1FC43C79}" destId="{43E31A07-3753-4D10-8BC6-063AB9986FA0}" srcOrd="0" destOrd="0" presId="urn:microsoft.com/office/officeart/2005/8/layout/radial2"/>
    <dgm:cxn modelId="{D32FAEEB-31DD-45C0-A03B-EF7DF92008E5}" srcId="{89164669-3038-4922-9D84-28FF94650D76}" destId="{0DB94A9D-FBEE-4B69-B6AD-490807538B15}" srcOrd="2" destOrd="0" parTransId="{13C32286-FFBE-414C-B2B6-E74BE39CC5CA}" sibTransId="{D1A4037A-6A4F-4DE4-9965-07F8F8E9966D}"/>
    <dgm:cxn modelId="{3D31FEDD-AB45-4A0B-A972-8C5D19423986}" type="presParOf" srcId="{CBE3FD54-8B08-4FE9-8FAA-A0A5B609218C}" destId="{5C40E512-519D-4043-89DA-6EA189980485}" srcOrd="0" destOrd="0" presId="urn:microsoft.com/office/officeart/2005/8/layout/radial2"/>
    <dgm:cxn modelId="{A196CEB7-2F86-4025-8045-0F2AC6E453C1}" type="presParOf" srcId="{5C40E512-519D-4043-89DA-6EA189980485}" destId="{1CB478C2-3C7D-49FA-B92B-F0A29CD04275}" srcOrd="0" destOrd="0" presId="urn:microsoft.com/office/officeart/2005/8/layout/radial2"/>
    <dgm:cxn modelId="{47E85761-3EFD-4F68-AA46-6712B52ABAEA}" type="presParOf" srcId="{1CB478C2-3C7D-49FA-B92B-F0A29CD04275}" destId="{19727DFB-302D-4C55-869C-70FA65BF2FBE}" srcOrd="0" destOrd="0" presId="urn:microsoft.com/office/officeart/2005/8/layout/radial2"/>
    <dgm:cxn modelId="{6A4FF05C-9530-47C8-8E3C-68E444B839DB}" type="presParOf" srcId="{1CB478C2-3C7D-49FA-B92B-F0A29CD04275}" destId="{ACE81B08-86AC-4C62-A8DB-3CDB0762C956}" srcOrd="1" destOrd="0" presId="urn:microsoft.com/office/officeart/2005/8/layout/radial2"/>
    <dgm:cxn modelId="{1B16F2DA-4286-450E-8F95-3506F1718ECE}" type="presParOf" srcId="{5C40E512-519D-4043-89DA-6EA189980485}" destId="{9C586730-29A6-4F80-BC59-4092DCD162A1}" srcOrd="1" destOrd="0" presId="urn:microsoft.com/office/officeart/2005/8/layout/radial2"/>
    <dgm:cxn modelId="{2A7C454A-A7C8-4C99-B60B-BFE680C26F94}" type="presParOf" srcId="{5C40E512-519D-4043-89DA-6EA189980485}" destId="{39EEA67A-B588-4D4D-89FE-5B47C749DFBE}" srcOrd="2" destOrd="0" presId="urn:microsoft.com/office/officeart/2005/8/layout/radial2"/>
    <dgm:cxn modelId="{DF43C4A5-9C0D-4242-B444-548258E8FA9E}" type="presParOf" srcId="{39EEA67A-B588-4D4D-89FE-5B47C749DFBE}" destId="{EB86A7FB-9724-43FD-964D-D132A85CFCDC}" srcOrd="0" destOrd="0" presId="urn:microsoft.com/office/officeart/2005/8/layout/radial2"/>
    <dgm:cxn modelId="{7A15204A-4CD6-4976-BD64-FD040D988375}" type="presParOf" srcId="{39EEA67A-B588-4D4D-89FE-5B47C749DFBE}" destId="{A8591C4B-5312-4239-B1BB-E9B384A3D3A3}" srcOrd="1" destOrd="0" presId="urn:microsoft.com/office/officeart/2005/8/layout/radial2"/>
    <dgm:cxn modelId="{7892813A-7C28-474C-8DBB-B44F7DEA6C26}" type="presParOf" srcId="{5C40E512-519D-4043-89DA-6EA189980485}" destId="{43E31A07-3753-4D10-8BC6-063AB9986FA0}" srcOrd="3" destOrd="0" presId="urn:microsoft.com/office/officeart/2005/8/layout/radial2"/>
    <dgm:cxn modelId="{5E51B0AB-C02E-4850-BCA0-112AD1C04440}" type="presParOf" srcId="{5C40E512-519D-4043-89DA-6EA189980485}" destId="{66FF8147-1D78-4287-8A09-706FBD42B0A3}" srcOrd="4" destOrd="0" presId="urn:microsoft.com/office/officeart/2005/8/layout/radial2"/>
    <dgm:cxn modelId="{80664CD1-8B94-4AF3-A33E-CE834C965B22}" type="presParOf" srcId="{66FF8147-1D78-4287-8A09-706FBD42B0A3}" destId="{1A13F954-1634-4E2C-8958-4461EA15974D}" srcOrd="0" destOrd="0" presId="urn:microsoft.com/office/officeart/2005/8/layout/radial2"/>
    <dgm:cxn modelId="{928BEC0A-F95D-4E80-8F11-7A3F2E1B3372}" type="presParOf" srcId="{66FF8147-1D78-4287-8A09-706FBD42B0A3}" destId="{F8F86447-E4C6-438A-B703-3EA34E9C4ABC}" srcOrd="1" destOrd="0" presId="urn:microsoft.com/office/officeart/2005/8/layout/radial2"/>
    <dgm:cxn modelId="{29ABF3A7-2FE6-4EBD-B4A4-BE922AF97846}" type="presParOf" srcId="{5C40E512-519D-4043-89DA-6EA189980485}" destId="{A0328D49-7FD4-4C62-AF19-791161C9B8D6}" srcOrd="5" destOrd="0" presId="urn:microsoft.com/office/officeart/2005/8/layout/radial2"/>
    <dgm:cxn modelId="{6D91FCA7-F129-4E33-8672-3A99586D30BC}" type="presParOf" srcId="{5C40E512-519D-4043-89DA-6EA189980485}" destId="{5821ED40-A9FF-4BDC-8F30-B2B5DB016DEE}" srcOrd="6" destOrd="0" presId="urn:microsoft.com/office/officeart/2005/8/layout/radial2"/>
    <dgm:cxn modelId="{12E30A3A-B7EF-42D9-9EB4-2B7A31F36155}" type="presParOf" srcId="{5821ED40-A9FF-4BDC-8F30-B2B5DB016DEE}" destId="{A2E0EA9D-7514-4284-ACE5-57AED88199F8}" srcOrd="0" destOrd="0" presId="urn:microsoft.com/office/officeart/2005/8/layout/radial2"/>
    <dgm:cxn modelId="{29C8412F-D7FE-46A9-9D07-DBD992A37118}" type="presParOf" srcId="{5821ED40-A9FF-4BDC-8F30-B2B5DB016DEE}" destId="{B2FF9341-8D4D-49DE-AB6F-33485B5E615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164669-3038-4922-9D84-28FF94650D76}" type="doc">
      <dgm:prSet loTypeId="urn:microsoft.com/office/officeart/2005/8/layout/radial2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446E3B7-04C6-47D8-A93F-8E964C156818}">
      <dgm:prSet phldrT="[Text]" custT="1"/>
      <dgm:spPr/>
      <dgm:t>
        <a:bodyPr/>
        <a:lstStyle/>
        <a:p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gm:t>
    </dgm:pt>
    <dgm:pt modelId="{AB1E004E-EDA2-4894-8861-1062DC78232C}" type="parTrans" cxnId="{EAC6004E-C18B-4F69-A4A8-7E254BC959B6}">
      <dgm:prSet/>
      <dgm:spPr/>
      <dgm:t>
        <a:bodyPr/>
        <a:lstStyle/>
        <a:p>
          <a:endParaRPr lang="en-US"/>
        </a:p>
      </dgm:t>
    </dgm:pt>
    <dgm:pt modelId="{26CEC50C-56D4-44A0-A0D7-D4815D44545C}" type="sibTrans" cxnId="{EAC6004E-C18B-4F69-A4A8-7E254BC959B6}">
      <dgm:prSet/>
      <dgm:spPr/>
      <dgm:t>
        <a:bodyPr/>
        <a:lstStyle/>
        <a:p>
          <a:endParaRPr lang="en-US"/>
        </a:p>
      </dgm:t>
    </dgm:pt>
    <dgm:pt modelId="{E44B4844-FF0A-41E4-8925-FA9788842818}">
      <dgm:prSet custT="1"/>
      <dgm:spPr/>
      <dgm:t>
        <a:bodyPr/>
        <a:lstStyle/>
        <a:p>
          <a:r>
            <a: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Expecting God to show up</a:t>
          </a:r>
          <a:endParaRPr lang="en-US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C18A9-BB41-48BA-B071-359F1FC43C79}" type="parTrans" cxnId="{0182F3B5-4640-45A8-A5A8-1E3689A47BA8}">
      <dgm:prSet/>
      <dgm:spPr/>
      <dgm:t>
        <a:bodyPr/>
        <a:lstStyle/>
        <a:p>
          <a:endParaRPr lang="en-US"/>
        </a:p>
      </dgm:t>
    </dgm:pt>
    <dgm:pt modelId="{F8569FF8-E6E9-4D3E-9DEC-5D322BA6EBA7}" type="sibTrans" cxnId="{0182F3B5-4640-45A8-A5A8-1E3689A47BA8}">
      <dgm:prSet/>
      <dgm:spPr/>
      <dgm:t>
        <a:bodyPr/>
        <a:lstStyle/>
        <a:p>
          <a:endParaRPr lang="en-US"/>
        </a:p>
      </dgm:t>
    </dgm:pt>
    <dgm:pt modelId="{0DB94A9D-FBEE-4B69-B6AD-490807538B15}">
      <dgm:prSet custT="1"/>
      <dgm:spPr/>
      <dgm:t>
        <a:bodyPr/>
        <a:lstStyle/>
        <a:p>
          <a:r>
            <a: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Our dirt becomes soil</a:t>
          </a:r>
          <a:endParaRPr lang="en-US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32286-FFBE-414C-B2B6-E74BE39CC5CA}" type="parTrans" cxnId="{D32FAEEB-31DD-45C0-A03B-EF7DF92008E5}">
      <dgm:prSet/>
      <dgm:spPr/>
      <dgm:t>
        <a:bodyPr/>
        <a:lstStyle/>
        <a:p>
          <a:endParaRPr lang="en-US"/>
        </a:p>
      </dgm:t>
    </dgm:pt>
    <dgm:pt modelId="{D1A4037A-6A4F-4DE4-9965-07F8F8E9966D}" type="sibTrans" cxnId="{D32FAEEB-31DD-45C0-A03B-EF7DF92008E5}">
      <dgm:prSet/>
      <dgm:spPr/>
      <dgm:t>
        <a:bodyPr/>
        <a:lstStyle/>
        <a:p>
          <a:endParaRPr lang="en-US"/>
        </a:p>
      </dgm:t>
    </dgm:pt>
    <dgm:pt modelId="{CBE3FD54-8B08-4FE9-8FAA-A0A5B609218C}" type="pres">
      <dgm:prSet presAssocID="{89164669-3038-4922-9D84-28FF94650D7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C40E512-519D-4043-89DA-6EA189980485}" type="pres">
      <dgm:prSet presAssocID="{89164669-3038-4922-9D84-28FF94650D76}" presName="cycle" presStyleCnt="0"/>
      <dgm:spPr/>
    </dgm:pt>
    <dgm:pt modelId="{1CB478C2-3C7D-49FA-B92B-F0A29CD04275}" type="pres">
      <dgm:prSet presAssocID="{89164669-3038-4922-9D84-28FF94650D76}" presName="centerShape" presStyleCnt="0"/>
      <dgm:spPr/>
    </dgm:pt>
    <dgm:pt modelId="{19727DFB-302D-4C55-869C-70FA65BF2FBE}" type="pres">
      <dgm:prSet presAssocID="{89164669-3038-4922-9D84-28FF94650D76}" presName="connSite" presStyleLbl="node1" presStyleIdx="0" presStyleCnt="4"/>
      <dgm:spPr/>
    </dgm:pt>
    <dgm:pt modelId="{ACE81B08-86AC-4C62-A8DB-3CDB0762C956}" type="pres">
      <dgm:prSet presAssocID="{89164669-3038-4922-9D84-28FF94650D76}" presName="visible" presStyleLbl="node1" presStyleIdx="0" presStyleCnt="4"/>
      <dgm:spPr/>
    </dgm:pt>
    <dgm:pt modelId="{9C586730-29A6-4F80-BC59-4092DCD162A1}" type="pres">
      <dgm:prSet presAssocID="{AB1E004E-EDA2-4894-8861-1062DC78232C}" presName="Name25" presStyleLbl="parChTrans1D1" presStyleIdx="0" presStyleCnt="3"/>
      <dgm:spPr/>
    </dgm:pt>
    <dgm:pt modelId="{39EEA67A-B588-4D4D-89FE-5B47C749DFBE}" type="pres">
      <dgm:prSet presAssocID="{3446E3B7-04C6-47D8-A93F-8E964C156818}" presName="node" presStyleCnt="0"/>
      <dgm:spPr/>
    </dgm:pt>
    <dgm:pt modelId="{EB86A7FB-9724-43FD-964D-D132A85CFCDC}" type="pres">
      <dgm:prSet presAssocID="{3446E3B7-04C6-47D8-A93F-8E964C156818}" presName="parentNode" presStyleLbl="node1" presStyleIdx="1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A8591C4B-5312-4239-B1BB-E9B384A3D3A3}" type="pres">
      <dgm:prSet presAssocID="{3446E3B7-04C6-47D8-A93F-8E964C156818}" presName="childNode" presStyleLbl="revTx" presStyleIdx="0" presStyleCnt="0">
        <dgm:presLayoutVars>
          <dgm:bulletEnabled val="1"/>
        </dgm:presLayoutVars>
      </dgm:prSet>
      <dgm:spPr/>
    </dgm:pt>
    <dgm:pt modelId="{43E31A07-3753-4D10-8BC6-063AB9986FA0}" type="pres">
      <dgm:prSet presAssocID="{5E6C18A9-BB41-48BA-B071-359F1FC43C79}" presName="Name25" presStyleLbl="parChTrans1D1" presStyleIdx="1" presStyleCnt="3"/>
      <dgm:spPr/>
    </dgm:pt>
    <dgm:pt modelId="{66FF8147-1D78-4287-8A09-706FBD42B0A3}" type="pres">
      <dgm:prSet presAssocID="{E44B4844-FF0A-41E4-8925-FA9788842818}" presName="node" presStyleCnt="0"/>
      <dgm:spPr/>
    </dgm:pt>
    <dgm:pt modelId="{1A13F954-1634-4E2C-8958-4461EA15974D}" type="pres">
      <dgm:prSet presAssocID="{E44B4844-FF0A-41E4-8925-FA9788842818}" presName="parentNode" presStyleLbl="node1" presStyleIdx="2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F8F86447-E4C6-438A-B703-3EA34E9C4ABC}" type="pres">
      <dgm:prSet presAssocID="{E44B4844-FF0A-41E4-8925-FA9788842818}" presName="childNode" presStyleLbl="revTx" presStyleIdx="0" presStyleCnt="0">
        <dgm:presLayoutVars>
          <dgm:bulletEnabled val="1"/>
        </dgm:presLayoutVars>
      </dgm:prSet>
      <dgm:spPr/>
    </dgm:pt>
    <dgm:pt modelId="{A0328D49-7FD4-4C62-AF19-791161C9B8D6}" type="pres">
      <dgm:prSet presAssocID="{13C32286-FFBE-414C-B2B6-E74BE39CC5CA}" presName="Name25" presStyleLbl="parChTrans1D1" presStyleIdx="2" presStyleCnt="3"/>
      <dgm:spPr/>
    </dgm:pt>
    <dgm:pt modelId="{5821ED40-A9FF-4BDC-8F30-B2B5DB016DEE}" type="pres">
      <dgm:prSet presAssocID="{0DB94A9D-FBEE-4B69-B6AD-490807538B15}" presName="node" presStyleCnt="0"/>
      <dgm:spPr/>
    </dgm:pt>
    <dgm:pt modelId="{A2E0EA9D-7514-4284-ACE5-57AED88199F8}" type="pres">
      <dgm:prSet presAssocID="{0DB94A9D-FBEE-4B69-B6AD-490807538B15}" presName="parentNode" presStyleLbl="node1" presStyleIdx="3" presStyleCnt="4" custScaleX="247323" custLinFactX="7500" custLinFactNeighborX="100000" custLinFactNeighborY="-48">
        <dgm:presLayoutVars>
          <dgm:chMax val="1"/>
          <dgm:bulletEnabled val="1"/>
        </dgm:presLayoutVars>
      </dgm:prSet>
      <dgm:spPr/>
    </dgm:pt>
    <dgm:pt modelId="{B2FF9341-8D4D-49DE-AB6F-33485B5E615B}" type="pres">
      <dgm:prSet presAssocID="{0DB94A9D-FBEE-4B69-B6AD-490807538B15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4C41C118-7B79-4788-B04D-DB904815C805}" type="presOf" srcId="{3446E3B7-04C6-47D8-A93F-8E964C156818}" destId="{EB86A7FB-9724-43FD-964D-D132A85CFCDC}" srcOrd="0" destOrd="0" presId="urn:microsoft.com/office/officeart/2005/8/layout/radial2"/>
    <dgm:cxn modelId="{9C167328-A7FC-462C-B5EB-FF3FDBD754E5}" type="presOf" srcId="{5E6C18A9-BB41-48BA-B071-359F1FC43C79}" destId="{43E31A07-3753-4D10-8BC6-063AB9986FA0}" srcOrd="0" destOrd="0" presId="urn:microsoft.com/office/officeart/2005/8/layout/radial2"/>
    <dgm:cxn modelId="{7D2E872B-A2F0-43A6-9995-50611E8E061B}" type="presOf" srcId="{0DB94A9D-FBEE-4B69-B6AD-490807538B15}" destId="{A2E0EA9D-7514-4284-ACE5-57AED88199F8}" srcOrd="0" destOrd="0" presId="urn:microsoft.com/office/officeart/2005/8/layout/radial2"/>
    <dgm:cxn modelId="{2B79484D-B265-4914-81C9-965EA66B28A4}" type="presOf" srcId="{E44B4844-FF0A-41E4-8925-FA9788842818}" destId="{1A13F954-1634-4E2C-8958-4461EA15974D}" srcOrd="0" destOrd="0" presId="urn:microsoft.com/office/officeart/2005/8/layout/radial2"/>
    <dgm:cxn modelId="{EAC6004E-C18B-4F69-A4A8-7E254BC959B6}" srcId="{89164669-3038-4922-9D84-28FF94650D76}" destId="{3446E3B7-04C6-47D8-A93F-8E964C156818}" srcOrd="0" destOrd="0" parTransId="{AB1E004E-EDA2-4894-8861-1062DC78232C}" sibTransId="{26CEC50C-56D4-44A0-A0D7-D4815D44545C}"/>
    <dgm:cxn modelId="{2E3C6A4F-997C-40A9-9F3D-4E36EED84763}" type="presOf" srcId="{13C32286-FFBE-414C-B2B6-E74BE39CC5CA}" destId="{A0328D49-7FD4-4C62-AF19-791161C9B8D6}" srcOrd="0" destOrd="0" presId="urn:microsoft.com/office/officeart/2005/8/layout/radial2"/>
    <dgm:cxn modelId="{0182F3B5-4640-45A8-A5A8-1E3689A47BA8}" srcId="{89164669-3038-4922-9D84-28FF94650D76}" destId="{E44B4844-FF0A-41E4-8925-FA9788842818}" srcOrd="1" destOrd="0" parTransId="{5E6C18A9-BB41-48BA-B071-359F1FC43C79}" sibTransId="{F8569FF8-E6E9-4D3E-9DEC-5D322BA6EBA7}"/>
    <dgm:cxn modelId="{9E2E1CEB-4426-45B3-BFD7-124011C8F737}" type="presOf" srcId="{AB1E004E-EDA2-4894-8861-1062DC78232C}" destId="{9C586730-29A6-4F80-BC59-4092DCD162A1}" srcOrd="0" destOrd="0" presId="urn:microsoft.com/office/officeart/2005/8/layout/radial2"/>
    <dgm:cxn modelId="{D32FAEEB-31DD-45C0-A03B-EF7DF92008E5}" srcId="{89164669-3038-4922-9D84-28FF94650D76}" destId="{0DB94A9D-FBEE-4B69-B6AD-490807538B15}" srcOrd="2" destOrd="0" parTransId="{13C32286-FFBE-414C-B2B6-E74BE39CC5CA}" sibTransId="{D1A4037A-6A4F-4DE4-9965-07F8F8E9966D}"/>
    <dgm:cxn modelId="{4D4DDAF5-8C5C-49C9-BBD3-25F56DA29E31}" type="presOf" srcId="{89164669-3038-4922-9D84-28FF94650D76}" destId="{CBE3FD54-8B08-4FE9-8FAA-A0A5B609218C}" srcOrd="0" destOrd="0" presId="urn:microsoft.com/office/officeart/2005/8/layout/radial2"/>
    <dgm:cxn modelId="{D1964432-7BF8-47AF-AE15-536C1B97B43B}" type="presParOf" srcId="{CBE3FD54-8B08-4FE9-8FAA-A0A5B609218C}" destId="{5C40E512-519D-4043-89DA-6EA189980485}" srcOrd="0" destOrd="0" presId="urn:microsoft.com/office/officeart/2005/8/layout/radial2"/>
    <dgm:cxn modelId="{064874CD-C93F-480A-B98A-C9A553207846}" type="presParOf" srcId="{5C40E512-519D-4043-89DA-6EA189980485}" destId="{1CB478C2-3C7D-49FA-B92B-F0A29CD04275}" srcOrd="0" destOrd="0" presId="urn:microsoft.com/office/officeart/2005/8/layout/radial2"/>
    <dgm:cxn modelId="{D1DAA2BF-87E7-4845-86E7-6B6CDD58C68D}" type="presParOf" srcId="{1CB478C2-3C7D-49FA-B92B-F0A29CD04275}" destId="{19727DFB-302D-4C55-869C-70FA65BF2FBE}" srcOrd="0" destOrd="0" presId="urn:microsoft.com/office/officeart/2005/8/layout/radial2"/>
    <dgm:cxn modelId="{C209C74E-34AE-4FEF-A488-3219F108004A}" type="presParOf" srcId="{1CB478C2-3C7D-49FA-B92B-F0A29CD04275}" destId="{ACE81B08-86AC-4C62-A8DB-3CDB0762C956}" srcOrd="1" destOrd="0" presId="urn:microsoft.com/office/officeart/2005/8/layout/radial2"/>
    <dgm:cxn modelId="{D3A2177C-C4B3-4F7E-8E41-074EB079D149}" type="presParOf" srcId="{5C40E512-519D-4043-89DA-6EA189980485}" destId="{9C586730-29A6-4F80-BC59-4092DCD162A1}" srcOrd="1" destOrd="0" presId="urn:microsoft.com/office/officeart/2005/8/layout/radial2"/>
    <dgm:cxn modelId="{D893A586-A405-4087-B0C5-28BCACD76423}" type="presParOf" srcId="{5C40E512-519D-4043-89DA-6EA189980485}" destId="{39EEA67A-B588-4D4D-89FE-5B47C749DFBE}" srcOrd="2" destOrd="0" presId="urn:microsoft.com/office/officeart/2005/8/layout/radial2"/>
    <dgm:cxn modelId="{65C57B3C-55B7-4FEF-9F0F-44C01615243F}" type="presParOf" srcId="{39EEA67A-B588-4D4D-89FE-5B47C749DFBE}" destId="{EB86A7FB-9724-43FD-964D-D132A85CFCDC}" srcOrd="0" destOrd="0" presId="urn:microsoft.com/office/officeart/2005/8/layout/radial2"/>
    <dgm:cxn modelId="{2819ECCB-B126-498B-BD88-35E12997F719}" type="presParOf" srcId="{39EEA67A-B588-4D4D-89FE-5B47C749DFBE}" destId="{A8591C4B-5312-4239-B1BB-E9B384A3D3A3}" srcOrd="1" destOrd="0" presId="urn:microsoft.com/office/officeart/2005/8/layout/radial2"/>
    <dgm:cxn modelId="{919AB9E6-40AE-4347-A241-0592F83BD7B2}" type="presParOf" srcId="{5C40E512-519D-4043-89DA-6EA189980485}" destId="{43E31A07-3753-4D10-8BC6-063AB9986FA0}" srcOrd="3" destOrd="0" presId="urn:microsoft.com/office/officeart/2005/8/layout/radial2"/>
    <dgm:cxn modelId="{30DEE277-E22B-4157-8956-615E1E1495F7}" type="presParOf" srcId="{5C40E512-519D-4043-89DA-6EA189980485}" destId="{66FF8147-1D78-4287-8A09-706FBD42B0A3}" srcOrd="4" destOrd="0" presId="urn:microsoft.com/office/officeart/2005/8/layout/radial2"/>
    <dgm:cxn modelId="{72B725D2-1DD2-413E-84CB-5921F17D3F8C}" type="presParOf" srcId="{66FF8147-1D78-4287-8A09-706FBD42B0A3}" destId="{1A13F954-1634-4E2C-8958-4461EA15974D}" srcOrd="0" destOrd="0" presId="urn:microsoft.com/office/officeart/2005/8/layout/radial2"/>
    <dgm:cxn modelId="{25540818-78F4-4BA9-9510-C49C57476A3E}" type="presParOf" srcId="{66FF8147-1D78-4287-8A09-706FBD42B0A3}" destId="{F8F86447-E4C6-438A-B703-3EA34E9C4ABC}" srcOrd="1" destOrd="0" presId="urn:microsoft.com/office/officeart/2005/8/layout/radial2"/>
    <dgm:cxn modelId="{CD567186-D31F-4154-AE24-465BA6748AEA}" type="presParOf" srcId="{5C40E512-519D-4043-89DA-6EA189980485}" destId="{A0328D49-7FD4-4C62-AF19-791161C9B8D6}" srcOrd="5" destOrd="0" presId="urn:microsoft.com/office/officeart/2005/8/layout/radial2"/>
    <dgm:cxn modelId="{6ADBC4EA-C042-46EA-8784-825216F0670C}" type="presParOf" srcId="{5C40E512-519D-4043-89DA-6EA189980485}" destId="{5821ED40-A9FF-4BDC-8F30-B2B5DB016DEE}" srcOrd="6" destOrd="0" presId="urn:microsoft.com/office/officeart/2005/8/layout/radial2"/>
    <dgm:cxn modelId="{49A7DE76-5F99-41B7-A5E2-C5FA9BFB201A}" type="presParOf" srcId="{5821ED40-A9FF-4BDC-8F30-B2B5DB016DEE}" destId="{A2E0EA9D-7514-4284-ACE5-57AED88199F8}" srcOrd="0" destOrd="0" presId="urn:microsoft.com/office/officeart/2005/8/layout/radial2"/>
    <dgm:cxn modelId="{05CE0CF9-1FD6-4C5A-9660-C631D60F3392}" type="presParOf" srcId="{5821ED40-A9FF-4BDC-8F30-B2B5DB016DEE}" destId="{B2FF9341-8D4D-49DE-AB6F-33485B5E615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28D49-7FD4-4C62-AF19-791161C9B8D6}">
      <dsp:nvSpPr>
        <dsp:cNvPr id="0" name=""/>
        <dsp:cNvSpPr/>
      </dsp:nvSpPr>
      <dsp:spPr>
        <a:xfrm rot="1738087">
          <a:off x="2241274" y="3556273"/>
          <a:ext cx="1620772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0772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31A07-3753-4D10-8BC6-063AB9986FA0}">
      <dsp:nvSpPr>
        <dsp:cNvPr id="0" name=""/>
        <dsp:cNvSpPr/>
      </dsp:nvSpPr>
      <dsp:spPr>
        <a:xfrm rot="21599355">
          <a:off x="2342662" y="2662622"/>
          <a:ext cx="1143775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143775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86730-29A6-4F80-BC59-4092DCD162A1}">
      <dsp:nvSpPr>
        <dsp:cNvPr id="0" name=""/>
        <dsp:cNvSpPr/>
      </dsp:nvSpPr>
      <dsp:spPr>
        <a:xfrm rot="19860785">
          <a:off x="2241086" y="1768675"/>
          <a:ext cx="1621720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1720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81B08-86AC-4C62-A8DB-3CDB0762C956}">
      <dsp:nvSpPr>
        <dsp:cNvPr id="0" name=""/>
        <dsp:cNvSpPr/>
      </dsp:nvSpPr>
      <dsp:spPr>
        <a:xfrm>
          <a:off x="145271" y="1396596"/>
          <a:ext cx="2585165" cy="258516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86A7FB-9724-43FD-964D-D132A85CFCDC}">
      <dsp:nvSpPr>
        <dsp:cNvPr id="0" name=""/>
        <dsp:cNvSpPr/>
      </dsp:nvSpPr>
      <dsp:spPr>
        <a:xfrm>
          <a:off x="2973879" y="0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sp:txBody>
      <dsp:txXfrm>
        <a:off x="3535681" y="227153"/>
        <a:ext cx="2712621" cy="1096793"/>
      </dsp:txXfrm>
    </dsp:sp>
    <dsp:sp modelId="{1A13F954-1634-4E2C-8958-4461EA15974D}">
      <dsp:nvSpPr>
        <dsp:cNvPr id="0" name=""/>
        <dsp:cNvSpPr/>
      </dsp:nvSpPr>
      <dsp:spPr>
        <a:xfrm>
          <a:off x="3486437" y="1912884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4048239" y="2140037"/>
        <a:ext cx="2712621" cy="1096793"/>
      </dsp:txXfrm>
    </dsp:sp>
    <dsp:sp modelId="{A2E0EA9D-7514-4284-ACE5-57AED88199F8}">
      <dsp:nvSpPr>
        <dsp:cNvPr id="0" name=""/>
        <dsp:cNvSpPr/>
      </dsp:nvSpPr>
      <dsp:spPr>
        <a:xfrm>
          <a:off x="2973879" y="3825776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3535681" y="4052929"/>
        <a:ext cx="2712621" cy="1096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28D49-7FD4-4C62-AF19-791161C9B8D6}">
      <dsp:nvSpPr>
        <dsp:cNvPr id="0" name=""/>
        <dsp:cNvSpPr/>
      </dsp:nvSpPr>
      <dsp:spPr>
        <a:xfrm rot="1738087">
          <a:off x="2241274" y="3556273"/>
          <a:ext cx="1620772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0772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31A07-3753-4D10-8BC6-063AB9986FA0}">
      <dsp:nvSpPr>
        <dsp:cNvPr id="0" name=""/>
        <dsp:cNvSpPr/>
      </dsp:nvSpPr>
      <dsp:spPr>
        <a:xfrm rot="21599355">
          <a:off x="2342662" y="2662622"/>
          <a:ext cx="1143775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143775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86730-29A6-4F80-BC59-4092DCD162A1}">
      <dsp:nvSpPr>
        <dsp:cNvPr id="0" name=""/>
        <dsp:cNvSpPr/>
      </dsp:nvSpPr>
      <dsp:spPr>
        <a:xfrm rot="19860785">
          <a:off x="2241086" y="1768675"/>
          <a:ext cx="1621720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1720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81B08-86AC-4C62-A8DB-3CDB0762C956}">
      <dsp:nvSpPr>
        <dsp:cNvPr id="0" name=""/>
        <dsp:cNvSpPr/>
      </dsp:nvSpPr>
      <dsp:spPr>
        <a:xfrm>
          <a:off x="145271" y="1396596"/>
          <a:ext cx="2585165" cy="258516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86A7FB-9724-43FD-964D-D132A85CFCDC}">
      <dsp:nvSpPr>
        <dsp:cNvPr id="0" name=""/>
        <dsp:cNvSpPr/>
      </dsp:nvSpPr>
      <dsp:spPr>
        <a:xfrm>
          <a:off x="2973879" y="0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sp:txBody>
      <dsp:txXfrm>
        <a:off x="3535681" y="227153"/>
        <a:ext cx="2712621" cy="1096793"/>
      </dsp:txXfrm>
    </dsp:sp>
    <dsp:sp modelId="{1A13F954-1634-4E2C-8958-4461EA15974D}">
      <dsp:nvSpPr>
        <dsp:cNvPr id="0" name=""/>
        <dsp:cNvSpPr/>
      </dsp:nvSpPr>
      <dsp:spPr>
        <a:xfrm>
          <a:off x="3486437" y="1912884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Expecting God to show up</a:t>
          </a:r>
        </a:p>
      </dsp:txBody>
      <dsp:txXfrm>
        <a:off x="4048239" y="2140037"/>
        <a:ext cx="2712621" cy="1096793"/>
      </dsp:txXfrm>
    </dsp:sp>
    <dsp:sp modelId="{A2E0EA9D-7514-4284-ACE5-57AED88199F8}">
      <dsp:nvSpPr>
        <dsp:cNvPr id="0" name=""/>
        <dsp:cNvSpPr/>
      </dsp:nvSpPr>
      <dsp:spPr>
        <a:xfrm>
          <a:off x="2973879" y="3825776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35681" y="4052929"/>
        <a:ext cx="2712621" cy="1096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28D49-7FD4-4C62-AF19-791161C9B8D6}">
      <dsp:nvSpPr>
        <dsp:cNvPr id="0" name=""/>
        <dsp:cNvSpPr/>
      </dsp:nvSpPr>
      <dsp:spPr>
        <a:xfrm rot="1738087">
          <a:off x="2241274" y="3556273"/>
          <a:ext cx="1620772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0772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31A07-3753-4D10-8BC6-063AB9986FA0}">
      <dsp:nvSpPr>
        <dsp:cNvPr id="0" name=""/>
        <dsp:cNvSpPr/>
      </dsp:nvSpPr>
      <dsp:spPr>
        <a:xfrm rot="21599355">
          <a:off x="2342662" y="2662622"/>
          <a:ext cx="1143775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143775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86730-29A6-4F80-BC59-4092DCD162A1}">
      <dsp:nvSpPr>
        <dsp:cNvPr id="0" name=""/>
        <dsp:cNvSpPr/>
      </dsp:nvSpPr>
      <dsp:spPr>
        <a:xfrm rot="19860785">
          <a:off x="2241086" y="1768675"/>
          <a:ext cx="1621720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621720" y="262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81B08-86AC-4C62-A8DB-3CDB0762C956}">
      <dsp:nvSpPr>
        <dsp:cNvPr id="0" name=""/>
        <dsp:cNvSpPr/>
      </dsp:nvSpPr>
      <dsp:spPr>
        <a:xfrm>
          <a:off x="145271" y="1396596"/>
          <a:ext cx="2585165" cy="258516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86A7FB-9724-43FD-964D-D132A85CFCDC}">
      <dsp:nvSpPr>
        <dsp:cNvPr id="0" name=""/>
        <dsp:cNvSpPr/>
      </dsp:nvSpPr>
      <dsp:spPr>
        <a:xfrm>
          <a:off x="2973879" y="0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Seeing more than what meets the eye</a:t>
          </a:r>
        </a:p>
      </dsp:txBody>
      <dsp:txXfrm>
        <a:off x="3535681" y="227153"/>
        <a:ext cx="2712621" cy="1096793"/>
      </dsp:txXfrm>
    </dsp:sp>
    <dsp:sp modelId="{1A13F954-1634-4E2C-8958-4461EA15974D}">
      <dsp:nvSpPr>
        <dsp:cNvPr id="0" name=""/>
        <dsp:cNvSpPr/>
      </dsp:nvSpPr>
      <dsp:spPr>
        <a:xfrm>
          <a:off x="3486437" y="1912884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Expecting God to show up</a:t>
          </a:r>
          <a:endParaRPr lang="en-US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8239" y="2140037"/>
        <a:ext cx="2712621" cy="1096793"/>
      </dsp:txXfrm>
    </dsp:sp>
    <dsp:sp modelId="{A2E0EA9D-7514-4284-ACE5-57AED88199F8}">
      <dsp:nvSpPr>
        <dsp:cNvPr id="0" name=""/>
        <dsp:cNvSpPr/>
      </dsp:nvSpPr>
      <dsp:spPr>
        <a:xfrm>
          <a:off x="2973879" y="3825776"/>
          <a:ext cx="3836225" cy="1551099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Our dirt becomes soil</a:t>
          </a:r>
          <a:endParaRPr lang="en-US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35681" y="4052929"/>
        <a:ext cx="2712621" cy="1096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8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0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7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7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3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5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1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6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7359-0D52-4913-A842-790C54D4CBA7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F34C8-FD6F-447C-ADB7-4878EAF7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4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" y="797696"/>
            <a:ext cx="402067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Sunday: </a:t>
            </a: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Grounded in an Empty Hole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6381" y="84025"/>
            <a:ext cx="39576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36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“Suddenly Jesus met them and greeted them. They came and grabbed His feet and worshipped Him.” </a:t>
            </a:r>
          </a:p>
          <a:p>
            <a:pPr algn="r">
              <a:tabLst>
                <a:tab pos="228600" algn="l"/>
              </a:tabLst>
            </a:pPr>
            <a:r>
              <a:rPr lang="en-US" sz="36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~Matthew 28:9</a:t>
            </a:r>
            <a:endParaRPr lang="en-US" sz="3200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810435" y="4180715"/>
            <a:ext cx="3523129" cy="726141"/>
          </a:xfrm>
          <a:prstGeom prst="roundRect">
            <a:avLst>
              <a:gd name="adj" fmla="val 50000"/>
            </a:avLst>
          </a:prstGeom>
          <a:solidFill>
            <a:srgbClr val="E59A01"/>
          </a:solidFill>
          <a:ln>
            <a:solidFill>
              <a:srgbClr val="E59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Jesus’ Passion</a:t>
            </a:r>
          </a:p>
        </p:txBody>
      </p:sp>
    </p:spTree>
    <p:extLst>
      <p:ext uri="{BB962C8B-B14F-4D97-AF65-F5344CB8AC3E}">
        <p14:creationId xmlns:p14="http://schemas.microsoft.com/office/powerpoint/2010/main" val="174575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160" y="1087120"/>
            <a:ext cx="8595360" cy="142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40" y="-10160"/>
            <a:ext cx="808561" cy="12395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9201" y="153760"/>
            <a:ext cx="81119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Grounded in an Empty Hole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97864381"/>
              </p:ext>
            </p:extLst>
          </p:nvPr>
        </p:nvGraphicFramePr>
        <p:xfrm>
          <a:off x="259976" y="1331724"/>
          <a:ext cx="8853544" cy="537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9201" y="3359183"/>
            <a:ext cx="1665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Easter</a:t>
            </a: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</a:p>
        </p:txBody>
      </p:sp>
    </p:spTree>
    <p:extLst>
      <p:ext uri="{BB962C8B-B14F-4D97-AF65-F5344CB8AC3E}">
        <p14:creationId xmlns:p14="http://schemas.microsoft.com/office/powerpoint/2010/main" val="402944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160" y="1087120"/>
            <a:ext cx="8595360" cy="142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40" y="-10160"/>
            <a:ext cx="808561" cy="12395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9201" y="153760"/>
            <a:ext cx="81119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Grounded in an Empty Hole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21999718"/>
              </p:ext>
            </p:extLst>
          </p:nvPr>
        </p:nvGraphicFramePr>
        <p:xfrm>
          <a:off x="259976" y="1331724"/>
          <a:ext cx="8853544" cy="537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9201" y="3359183"/>
            <a:ext cx="1665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Easter</a:t>
            </a: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</a:p>
        </p:txBody>
      </p:sp>
    </p:spTree>
    <p:extLst>
      <p:ext uri="{BB962C8B-B14F-4D97-AF65-F5344CB8AC3E}">
        <p14:creationId xmlns:p14="http://schemas.microsoft.com/office/powerpoint/2010/main" val="2594193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160" y="1087120"/>
            <a:ext cx="8595360" cy="142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40" y="-10160"/>
            <a:ext cx="808561" cy="12395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9201" y="153760"/>
            <a:ext cx="81119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Grounded in an Empty Hole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01783867"/>
              </p:ext>
            </p:extLst>
          </p:nvPr>
        </p:nvGraphicFramePr>
        <p:xfrm>
          <a:off x="259976" y="1331724"/>
          <a:ext cx="8853544" cy="537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9201" y="3359183"/>
            <a:ext cx="1665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Easter</a:t>
            </a: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</a:p>
        </p:txBody>
      </p:sp>
    </p:spTree>
    <p:extLst>
      <p:ext uri="{BB962C8B-B14F-4D97-AF65-F5344CB8AC3E}">
        <p14:creationId xmlns:p14="http://schemas.microsoft.com/office/powerpoint/2010/main" val="236710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12080"/>
            <a:ext cx="9144000" cy="1635760"/>
          </a:xfrm>
          <a:prstGeom prst="rect">
            <a:avLst/>
          </a:prstGeom>
        </p:spPr>
      </p:pic>
      <p:pic>
        <p:nvPicPr>
          <p:cNvPr id="5122" name="Picture 2" descr="Image result for Image of a flower growing out of a plastic Easter eg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017" y="0"/>
            <a:ext cx="4913966" cy="4913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06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12080"/>
            <a:ext cx="9144000" cy="1635760"/>
          </a:xfrm>
          <a:prstGeom prst="rect">
            <a:avLst/>
          </a:prstGeom>
        </p:spPr>
      </p:pic>
      <p:pic>
        <p:nvPicPr>
          <p:cNvPr id="1026" name="Picture 2" descr="https://image.freepik.com/free-vector/surprise-background-in-comic-style_621475114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53" y="94129"/>
            <a:ext cx="6927787" cy="4924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83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assetsnffrgf-a.akamaihd.net/assets/m/1102003059/univ/art/1102003059_univ_cnt_1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791"/>
            <a:ext cx="8572500" cy="5143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Image result for jesus garden gethsemane"/>
          <p:cNvSpPr>
            <a:spLocks noChangeAspect="1" noChangeArrowheads="1"/>
          </p:cNvSpPr>
          <p:nvPr/>
        </p:nvSpPr>
        <p:spPr bwMode="auto">
          <a:xfrm>
            <a:off x="155575" y="-1790700"/>
            <a:ext cx="74866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12080"/>
            <a:ext cx="9144000" cy="1635760"/>
          </a:xfrm>
          <a:prstGeom prst="rect">
            <a:avLst/>
          </a:prstGeom>
        </p:spPr>
      </p:pic>
      <p:sp>
        <p:nvSpPr>
          <p:cNvPr id="2" name="AutoShape 2" descr="Image result for roman guards at the tomb surprised by angel"/>
          <p:cNvSpPr>
            <a:spLocks noChangeAspect="1" noChangeArrowheads="1"/>
          </p:cNvSpPr>
          <p:nvPr/>
        </p:nvSpPr>
        <p:spPr bwMode="auto">
          <a:xfrm>
            <a:off x="155575" y="-1790700"/>
            <a:ext cx="6238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653" y="101302"/>
            <a:ext cx="888469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Matthew 28:1-10 (CEB)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After the Sabbath, at dawn on the first day of the week, Mary Magdalene and the other Mary went to look at the tomb.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suddenly, there was a violent earthquake, for an angel from the Lord came down from heaven and, going to the tomb, rolled back the stone and sat on it.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 appearance was like lightning, and his clothes were as white </a:t>
            </a: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snow.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guards were so terrified </a:t>
            </a: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him that they shook with fear and </a:t>
            </a: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became like dead men.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1412" y="4314975"/>
            <a:ext cx="1510887" cy="231618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3957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653" y="101302"/>
            <a:ext cx="888469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Matthew 28:1-10 (CEB)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the angel said to the women, “Don’t be afraid. I know that you are looking for Jesus who was crucified. 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 isn’t here. He’s been raised from the dead, just as He said. Come, see the place where they laid Him. 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hurry, go and tell His disciples, ‘He’s been raised from the dead. He’s going on 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ahead of you to Galilee. You will see 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Him there.’ I’ve given the message to 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you.”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7623" y="4449445"/>
            <a:ext cx="1510887" cy="231618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88775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653" y="101302"/>
            <a:ext cx="88846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Matthew 28:1-10 (CEB)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 great fear and excitement, the women hurried away from the tomb and ran to tell His disciples. 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Suddenly Jesus met them and greeted them. They came and grabbed His feet and worshipped Him. </a:t>
            </a:r>
            <a:r>
              <a:rPr lang="en-US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Jesus said to them, “Don’t be afraid. Go and tell my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brothers that I am going to Galilee. 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They will see me there.”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1412" y="4314975"/>
            <a:ext cx="1510887" cy="231618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3537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12080"/>
            <a:ext cx="9144000" cy="1635760"/>
          </a:xfrm>
          <a:prstGeom prst="rect">
            <a:avLst/>
          </a:prstGeom>
        </p:spPr>
      </p:pic>
      <p:sp>
        <p:nvSpPr>
          <p:cNvPr id="4" name="AutoShape 2" descr="Image result for jesus garden gethsemane"/>
          <p:cNvSpPr>
            <a:spLocks noChangeAspect="1" noChangeArrowheads="1"/>
          </p:cNvSpPr>
          <p:nvPr/>
        </p:nvSpPr>
        <p:spPr bwMode="auto">
          <a:xfrm>
            <a:off x="155575" y="-1790700"/>
            <a:ext cx="74866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Image result for Matthew 28: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107" y="0"/>
            <a:ext cx="4893785" cy="521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80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60130"/>
            <a:ext cx="9144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Grounded in an Empty Hole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810435" y="4180715"/>
            <a:ext cx="3523129" cy="726141"/>
          </a:xfrm>
          <a:prstGeom prst="roundRect">
            <a:avLst>
              <a:gd name="adj" fmla="val 50000"/>
            </a:avLst>
          </a:prstGeom>
          <a:solidFill>
            <a:srgbClr val="E59A01"/>
          </a:solidFill>
          <a:ln>
            <a:solidFill>
              <a:srgbClr val="E59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Jesus’ Passion</a:t>
            </a:r>
          </a:p>
        </p:txBody>
      </p:sp>
    </p:spTree>
    <p:extLst>
      <p:ext uri="{BB962C8B-B14F-4D97-AF65-F5344CB8AC3E}">
        <p14:creationId xmlns:p14="http://schemas.microsoft.com/office/powerpoint/2010/main" val="2269008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12080"/>
            <a:ext cx="9144000" cy="1635760"/>
          </a:xfrm>
          <a:prstGeom prst="rect">
            <a:avLst/>
          </a:prstGeom>
        </p:spPr>
      </p:pic>
      <p:pic>
        <p:nvPicPr>
          <p:cNvPr id="4100" name="Picture 4" descr="http://torahclub.ffoz.org/disciples/assets_c/2015/04/ff-0965-garden-tomb-inside-thumb-640x640-22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611" y="0"/>
            <a:ext cx="5088777" cy="5088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94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114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Baxter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103</cp:revision>
  <dcterms:created xsi:type="dcterms:W3CDTF">2016-12-29T06:00:38Z</dcterms:created>
  <dcterms:modified xsi:type="dcterms:W3CDTF">2017-05-17T17:32:31Z</dcterms:modified>
</cp:coreProperties>
</file>