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2" r:id="rId4"/>
    <p:sldId id="263" r:id="rId5"/>
    <p:sldId id="273" r:id="rId6"/>
    <p:sldId id="256" r:id="rId7"/>
    <p:sldId id="264" r:id="rId8"/>
    <p:sldId id="274" r:id="rId9"/>
    <p:sldId id="275" r:id="rId10"/>
    <p:sldId id="272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3F0"/>
    <a:srgbClr val="FFD966"/>
    <a:srgbClr val="FBF2F0"/>
    <a:srgbClr val="FAF1F3"/>
    <a:srgbClr val="292B40"/>
    <a:srgbClr val="272A3D"/>
    <a:srgbClr val="272C42"/>
    <a:srgbClr val="534657"/>
    <a:srgbClr val="282A4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9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2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84F4-BC22-44A1-A97C-C612A4B6369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378E-F7CA-4A99-A529-D2DB8252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0113" y="3912948"/>
            <a:ext cx="521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Wisdom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5136" y="5126659"/>
            <a:ext cx="556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3200" dirty="0">
                <a:solidFill>
                  <a:srgbClr val="F8F3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“God has raised the Lord and will raise us through His power.” </a:t>
            </a:r>
          </a:p>
          <a:p>
            <a:pPr indent="457200" algn="r"/>
            <a:r>
              <a:rPr lang="en-US" sz="3200" dirty="0">
                <a:solidFill>
                  <a:srgbClr val="F8F3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~1 Cor. 6:14 </a:t>
            </a:r>
          </a:p>
        </p:txBody>
      </p:sp>
    </p:spTree>
    <p:extLst>
      <p:ext uri="{BB962C8B-B14F-4D97-AF65-F5344CB8AC3E}">
        <p14:creationId xmlns:p14="http://schemas.microsoft.com/office/powerpoint/2010/main" val="404519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1.squarespace.com/static/542d5464e4b0b8e6564c9982/t/56da8d3d746fb9f1141ae286/1457163591925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7850"/>
            <a:ext cx="89154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2175703">
            <a:off x="7835073" y="453694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7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/>
        </p:blipFill>
        <p:spPr>
          <a:xfrm>
            <a:off x="0" y="0"/>
            <a:ext cx="9144000" cy="6861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2983" y="4476393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Wisdom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43" y="272624"/>
            <a:ext cx="3313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4400" b="1" spc="-150" dirty="0">
                <a:solidFill>
                  <a:srgbClr val="F8F3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Easter</a:t>
            </a:r>
            <a:r>
              <a:rPr lang="en-US" sz="4400" b="1" spc="-15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new identity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81033" y="117673"/>
            <a:ext cx="3740042" cy="3693483"/>
            <a:chOff x="4481033" y="117673"/>
            <a:chExt cx="3740042" cy="3693483"/>
          </a:xfrm>
        </p:grpSpPr>
        <p:pic>
          <p:nvPicPr>
            <p:cNvPr id="4110" name="Picture 14" descr="https://encrypted-tbn0.gstatic.com/images?q=tbn:ANd9GcQpJxilty0hqJuar8TNklPDp817KQ1mBUHV-fbnogfbTVCNlbnmI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9818">
              <a:off x="4481033" y="117673"/>
              <a:ext cx="2727454" cy="286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https://encrypted-tbn0.gstatic.com/images?q=tbn:ANd9GcQpJxilty0hqJuar8TNklPDp817KQ1mBUHV-fbnogfbTVCNlbnmIw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59"/>
            <a:stretch/>
          </p:blipFill>
          <p:spPr bwMode="auto">
            <a:xfrm rot="1586615" flipH="1">
              <a:off x="6886238" y="946707"/>
              <a:ext cx="1334837" cy="286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07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2696" y="4365028"/>
            <a:ext cx="5769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 God be bigger than my current understanding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Change the lens by which you view reality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Make Easter your new identity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7760" y="163393"/>
            <a:ext cx="2789538" cy="2872415"/>
            <a:chOff x="4481033" y="117673"/>
            <a:chExt cx="3740042" cy="3693483"/>
          </a:xfrm>
        </p:grpSpPr>
        <p:pic>
          <p:nvPicPr>
            <p:cNvPr id="4" name="Picture 14" descr="https://encrypted-tbn0.gstatic.com/images?q=tbn:ANd9GcQpJxilty0hqJuar8TNklPDp817KQ1mBUHV-fbnogfbTVCNlbnmI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9818">
              <a:off x="4481033" y="117673"/>
              <a:ext cx="2727454" cy="286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https://encrypted-tbn0.gstatic.com/images?q=tbn:ANd9GcQpJxilty0hqJuar8TNklPDp817KQ1mBUHV-fbnogfbTVCNlbnmIw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59"/>
            <a:stretch/>
          </p:blipFill>
          <p:spPr bwMode="auto">
            <a:xfrm rot="1586615" flipH="1">
              <a:off x="6886238" y="946707"/>
              <a:ext cx="1334837" cy="286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795553" y="3176343"/>
            <a:ext cx="325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Wisdom</a:t>
            </a:r>
          </a:p>
        </p:txBody>
      </p:sp>
    </p:spTree>
    <p:extLst>
      <p:ext uri="{BB962C8B-B14F-4D97-AF65-F5344CB8AC3E}">
        <p14:creationId xmlns:p14="http://schemas.microsoft.com/office/powerpoint/2010/main" val="154181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axes.org/images/afbucket/topfool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" y="1505407"/>
            <a:ext cx="8919645" cy="384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telegraph.co.uk/content/dam/tv/2017/03/31/Spaghetti_tree_hoax_trans_NvBQzQNjv4Bqm_-n5FblqfCANfWFlDisS07NkwEdWGK9Pdsz0-jXq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463"/>
            <a:ext cx="8877300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5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.outlook.live.net/owa/DTWERNER@msn.com/service.svc/s/GetFileAttachment?id=AQMkADAwATdiZmYAZC04MGIzLWMxMQBkLTAwAi0wMAoARgAAA4FWIwiadMFCgwfHjD1ZSp8HAFfapiobOXZKiPzPqBTeJNAAAAIBDAAAAFfapiobOXZKiPzPqBTeJNAAAkg5vg0AAAABEgAQAEs5McnGvuBHoPxNoJuyV0U%3D&amp;X-OWA-CANARY=7J110ElVFEGA398AVi-n_1D3oiCNl9UYV2Y9U-axGmBBJZd9m8PnSO4ToP1GYkzFQn-0kXuavH0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I1NTkyNDgsIm5iZiI6MTUyMjU1ODY0OH0.Xom0IKiP2Emf0pCbthY7gtxweSaneZK48ZSMFzt75o4n1NI7CyumVVBzM37ugYyerkUTu0AXTKFIEiE827xQLXbkWPJHX7KlM-z9CUId76Z67UhGFoDvoBpOzRvQ_P9DY8TYah6INLuCOpnBvXOJGc2bPRJ-9SH0-15UbfkSU1jXP1Fx0GyTdxWFaFVsAzG2hpZF-0Y7rWHsqZM2xDkLHRPBlkM4INvoXHqdthYFLLXJUiVN7J5tKNX8G9xTNHLIJ6iCtsboCZTIYpURPJhodsa3aGfTuf9DLg2rw9S0DcNoHOrvMiNtSO-i_axFhmoRkldK7TZQgbpMjqFhi85phQ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19" y="1350030"/>
            <a:ext cx="4411961" cy="415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0969" y="4705170"/>
            <a:ext cx="521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Wisdom</a:t>
            </a:r>
          </a:p>
        </p:txBody>
      </p:sp>
    </p:spTree>
    <p:extLst>
      <p:ext uri="{BB962C8B-B14F-4D97-AF65-F5344CB8AC3E}">
        <p14:creationId xmlns:p14="http://schemas.microsoft.com/office/powerpoint/2010/main" val="246521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/>
        </p:blipFill>
        <p:spPr>
          <a:xfrm>
            <a:off x="0" y="0"/>
            <a:ext cx="9144000" cy="6861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2983" y="4476393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Wisdom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43" y="272624"/>
            <a:ext cx="3313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God be bigger than </a:t>
            </a:r>
          </a:p>
          <a:p>
            <a:r>
              <a:rPr lang="en-US" sz="4000" b="1" spc="-15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current understanding</a:t>
            </a:r>
          </a:p>
        </p:txBody>
      </p:sp>
      <p:pic>
        <p:nvPicPr>
          <p:cNvPr id="4110" name="Picture 14" descr="https://encrypted-tbn0.gstatic.com/images?q=tbn:ANd9GcQpJxilty0hqJuar8TNklPDp817KQ1mBUHV-fbnogfbTVCNlbnmIw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6"/>
          <a:stretch/>
        </p:blipFill>
        <p:spPr bwMode="auto">
          <a:xfrm rot="1539818">
            <a:off x="4548736" y="-179559"/>
            <a:ext cx="1354833" cy="28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1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19424297" flipH="1">
            <a:off x="-449119" y="4659774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99" y="138539"/>
            <a:ext cx="852054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  <a:tabLst>
                <a:tab pos="-914400" algn="l"/>
              </a:tabLst>
            </a:pP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18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message of the cross is foolishness to those who are being destroyed. But it is the power of God for those of us who are being saved.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19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It is written in scripture: “I will destroy the wisdom of the wise, and I will reject the intelligence of the intelligent.” (Isaiah 29:14)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Where are the wise? Where are the legal experts? Where are today’s debaters? Hasn’t God made the wisdom of the world foolish?	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R="0">
              <a:spcBef>
                <a:spcPts val="0"/>
              </a:spcBef>
              <a:spcAft>
                <a:spcPts val="600"/>
              </a:spcAft>
              <a:tabLst>
                <a:tab pos="-914400" algn="l"/>
              </a:tabLst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600"/>
              </a:spcAft>
              <a:tabLst>
                <a:tab pos="-914400" algn="l"/>
              </a:tabLs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~1 Corinthians 1:18-25 (CEB)</a:t>
            </a:r>
          </a:p>
        </p:txBody>
      </p:sp>
    </p:spTree>
    <p:extLst>
      <p:ext uri="{BB962C8B-B14F-4D97-AF65-F5344CB8AC3E}">
        <p14:creationId xmlns:p14="http://schemas.microsoft.com/office/powerpoint/2010/main" val="324646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2B40"/>
            </a:gs>
            <a:gs pos="34000">
              <a:srgbClr val="272A3D"/>
            </a:gs>
            <a:gs pos="96000">
              <a:srgbClr val="53465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5106" r="19601" b="16625"/>
          <a:stretch/>
        </p:blipFill>
        <p:spPr bwMode="auto">
          <a:xfrm rot="2175703">
            <a:off x="7807914" y="4111133"/>
            <a:ext cx="1798046" cy="1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99" y="138539"/>
            <a:ext cx="852054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  <a:tabLst>
                <a:tab pos="-914400" algn="l"/>
              </a:tabLst>
            </a:pP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21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 God’s wisdom, He determined that the world wouldn’t come to know Him through its wisdom. Instead, God was pleased to save those who believe through the foolishness of preaching.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22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Jews ask for signs, and Greeks look for wisdom,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23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we preach Christ crucified, which is a scandal to Jews and foolishness to Gentiles.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to those who are called—both Jews and Greeks—Christ is God’s power and God’s wisdom.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25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This is because the foolishness of God is wiser than human wisdom, and the weakness of God is stronger than human strength.	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  <a:tabLst>
                <a:tab pos="-914400" algn="l"/>
              </a:tabLs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~1 Corinthians 1:18-25 (CEB)</a:t>
            </a:r>
          </a:p>
        </p:txBody>
      </p:sp>
    </p:spTree>
    <p:extLst>
      <p:ext uri="{BB962C8B-B14F-4D97-AF65-F5344CB8AC3E}">
        <p14:creationId xmlns:p14="http://schemas.microsoft.com/office/powerpoint/2010/main" val="101684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580"/>
          <a:stretch/>
        </p:blipFill>
        <p:spPr>
          <a:xfrm>
            <a:off x="0" y="0"/>
            <a:ext cx="9144000" cy="6861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2983" y="4476393"/>
            <a:ext cx="286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Wisdom</a:t>
            </a:r>
          </a:p>
        </p:txBody>
      </p:sp>
      <p:sp>
        <p:nvSpPr>
          <p:cNvPr id="3" name="Rectangle 2"/>
          <p:cNvSpPr/>
          <p:nvPr/>
        </p:nvSpPr>
        <p:spPr>
          <a:xfrm>
            <a:off x="95099" y="71456"/>
            <a:ext cx="3434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 the lens by which you view reality</a:t>
            </a:r>
          </a:p>
        </p:txBody>
      </p:sp>
      <p:pic>
        <p:nvPicPr>
          <p:cNvPr id="4110" name="Picture 14" descr="https://encrypted-tbn0.gstatic.com/images?q=tbn:ANd9GcQpJxilty0hqJuar8TNklPDp817KQ1mBUHV-fbnogfbTVCNlbnmI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818">
            <a:off x="4481033" y="117673"/>
            <a:ext cx="2727454" cy="28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73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40</cp:revision>
  <dcterms:created xsi:type="dcterms:W3CDTF">2018-01-29T14:51:08Z</dcterms:created>
  <dcterms:modified xsi:type="dcterms:W3CDTF">2018-04-03T15:03:04Z</dcterms:modified>
</cp:coreProperties>
</file>