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9" r:id="rId1"/>
    <p:sldMasterId id="2147483865" r:id="rId2"/>
    <p:sldMasterId id="2147483868" r:id="rId3"/>
  </p:sldMasterIdLst>
  <p:notesMasterIdLst>
    <p:notesMasterId r:id="rId20"/>
  </p:notesMasterIdLst>
  <p:handoutMasterIdLst>
    <p:handoutMasterId r:id="rId21"/>
  </p:handoutMasterIdLst>
  <p:sldIdLst>
    <p:sldId id="735" r:id="rId4"/>
    <p:sldId id="736" r:id="rId5"/>
    <p:sldId id="710" r:id="rId6"/>
    <p:sldId id="738" r:id="rId7"/>
    <p:sldId id="737" r:id="rId8"/>
    <p:sldId id="747" r:id="rId9"/>
    <p:sldId id="739" r:id="rId10"/>
    <p:sldId id="740" r:id="rId11"/>
    <p:sldId id="741" r:id="rId12"/>
    <p:sldId id="742" r:id="rId13"/>
    <p:sldId id="743" r:id="rId14"/>
    <p:sldId id="744" r:id="rId15"/>
    <p:sldId id="745" r:id="rId16"/>
    <p:sldId id="746" r:id="rId17"/>
    <p:sldId id="720" r:id="rId18"/>
    <p:sldId id="749"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GO - COVER SLIDES" id="{308C522E-EEC2-4546-8E7A-7D4C81DCAA09}">
          <p14:sldIdLst>
            <p14:sldId id="735"/>
            <p14:sldId id="736"/>
            <p14:sldId id="710"/>
            <p14:sldId id="738"/>
            <p14:sldId id="737"/>
            <p14:sldId id="747"/>
            <p14:sldId id="739"/>
            <p14:sldId id="740"/>
            <p14:sldId id="741"/>
            <p14:sldId id="742"/>
            <p14:sldId id="743"/>
            <p14:sldId id="744"/>
            <p14:sldId id="745"/>
            <p14:sldId id="746"/>
            <p14:sldId id="720"/>
            <p14:sldId id="749"/>
          </p14:sldIdLst>
        </p14:section>
        <p14:section name="LEGO - TITLE + CONTENT SLIDES" id="{F9A93A72-45D2-4C63-A7DE-DF4531AB5E84}">
          <p14:sldIdLst/>
        </p14:section>
        <p14:section name="LEGO - PLAIN TEMPLATES" id="{901EA94C-EE9C-4167-89D4-74B8079567E8}">
          <p14:sldIdLst/>
        </p14:section>
        <p14:section name="EDITABLE LEGO PARTS" id="{CEBB4FBC-0E6D-4FAA-9DA6-3C8C6A595BF5}">
          <p14:sldIdLst/>
        </p14:section>
        <p14:section name="Thank You!" id="{1C379AA5-D9CD-4404-A184-85E66A549D54}">
          <p14:sldIdLst/>
        </p14:section>
      </p14:sectionLst>
    </p:ext>
    <p:ext uri="{EFAFB233-063F-42B5-8137-9DF3F51BA10A}">
      <p15:sldGuideLst xmlns:p15="http://schemas.microsoft.com/office/powerpoint/2012/main">
        <p15:guide id="1" orient="horz" pos="2251" userDrawn="1">
          <p15:clr>
            <a:srgbClr val="A4A3A4"/>
          </p15:clr>
        </p15:guide>
        <p15:guide id="3" orient="horz" pos="3158" userDrawn="1">
          <p15:clr>
            <a:srgbClr val="A4A3A4"/>
          </p15:clr>
        </p15:guide>
        <p15:guide id="5" orient="horz" pos="981" userDrawn="1">
          <p15:clr>
            <a:srgbClr val="A4A3A4"/>
          </p15:clr>
        </p15:guide>
        <p15:guide id="6" pos="2880" userDrawn="1">
          <p15:clr>
            <a:srgbClr val="A4A3A4"/>
          </p15:clr>
        </p15:guide>
        <p15:guide id="7" pos="431" userDrawn="1">
          <p15:clr>
            <a:srgbClr val="A4A3A4"/>
          </p15:clr>
        </p15:guide>
        <p15:guide id="8" pos="5329" userDrawn="1">
          <p15:clr>
            <a:srgbClr val="A4A3A4"/>
          </p15:clr>
        </p15:guide>
        <p15:guide id="9" pos="5556" userDrawn="1">
          <p15:clr>
            <a:srgbClr val="A4A3A4"/>
          </p15:clr>
        </p15:guide>
        <p15:guide id="10" pos="227" userDrawn="1">
          <p15:clr>
            <a:srgbClr val="A4A3A4"/>
          </p15:clr>
        </p15:guide>
        <p15:guide id="11" pos="1474" userDrawn="1">
          <p15:clr>
            <a:srgbClr val="A4A3A4"/>
          </p15:clr>
        </p15:guide>
        <p15:guide id="12" pos="4286" userDrawn="1">
          <p15:clr>
            <a:srgbClr val="A4A3A4"/>
          </p15:clr>
        </p15:guide>
        <p15:guide id="13" pos="3288" userDrawn="1">
          <p15:clr>
            <a:srgbClr val="A4A3A4"/>
          </p15:clr>
        </p15:guide>
        <p15:guide id="14" orient="horz" pos="3294"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B00"/>
    <a:srgbClr val="FFD500"/>
    <a:srgbClr val="0056A8"/>
    <a:srgbClr val="ED331A"/>
    <a:srgbClr val="129240"/>
    <a:srgbClr val="2F3A46"/>
    <a:srgbClr val="2F3947"/>
    <a:srgbClr val="1E2631"/>
    <a:srgbClr val="222A35"/>
    <a:srgbClr val="444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6" autoAdjust="0"/>
    <p:restoredTop sz="95501" autoAdjust="0"/>
  </p:normalViewPr>
  <p:slideViewPr>
    <p:cSldViewPr>
      <p:cViewPr varScale="1">
        <p:scale>
          <a:sx n="58" d="100"/>
          <a:sy n="58" d="100"/>
        </p:scale>
        <p:origin x="870" y="72"/>
      </p:cViewPr>
      <p:guideLst>
        <p:guide orient="horz" pos="2251"/>
        <p:guide orient="horz" pos="3158"/>
        <p:guide orient="horz" pos="981"/>
        <p:guide pos="2880"/>
        <p:guide pos="431"/>
        <p:guide pos="5329"/>
        <p:guide pos="5556"/>
        <p:guide pos="227"/>
        <p:guide pos="1474"/>
        <p:guide pos="4286"/>
        <p:guide pos="3288"/>
        <p:guide orient="horz" pos="3294"/>
        <p:guide orient="horz" pos="2160"/>
      </p:guideLst>
    </p:cSldViewPr>
  </p:slideViewPr>
  <p:notesTextViewPr>
    <p:cViewPr>
      <p:scale>
        <a:sx n="150" d="100"/>
        <a:sy n="150" d="100"/>
      </p:scale>
      <p:origin x="0" y="0"/>
    </p:cViewPr>
  </p:notesTextViewPr>
  <p:notesViewPr>
    <p:cSldViewPr>
      <p:cViewPr varScale="1">
        <p:scale>
          <a:sx n="86" d="100"/>
          <a:sy n="86" d="100"/>
        </p:scale>
        <p:origin x="29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10/12/2017</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10/12/2017</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64435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235197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2279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62385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4988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778817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617909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6557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4403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82338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03353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1019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1376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3087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1789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LEGO - Title Slide 1">
    <p:bg>
      <p:bgPr>
        <a:gradFill flip="none" rotWithShape="1">
          <a:gsLst>
            <a:gs pos="12000">
              <a:schemeClr val="accent3">
                <a:lumMod val="5000"/>
                <a:lumOff val="95000"/>
              </a:schemeClr>
            </a:gs>
            <a:gs pos="83000">
              <a:schemeClr val="accent3">
                <a:lumMod val="45000"/>
                <a:lumOff val="5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65" name="Rectangle 1264"/>
          <p:cNvSpPr/>
          <p:nvPr userDrawn="1"/>
        </p:nvSpPr>
        <p:spPr>
          <a:xfrm>
            <a:off x="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6" name="Oval 1265"/>
          <p:cNvSpPr/>
          <p:nvPr userDrawn="1"/>
        </p:nvSpPr>
        <p:spPr>
          <a:xfrm>
            <a:off x="6837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7" name="Moon 1266"/>
          <p:cNvSpPr/>
          <p:nvPr userDrawn="1"/>
        </p:nvSpPr>
        <p:spPr>
          <a:xfrm>
            <a:off x="6837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8" name="Rectangle 1267"/>
          <p:cNvSpPr/>
          <p:nvPr userDrawn="1"/>
        </p:nvSpPr>
        <p:spPr>
          <a:xfrm>
            <a:off x="380904"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 name="Oval 1268"/>
          <p:cNvSpPr/>
          <p:nvPr userDrawn="1"/>
        </p:nvSpPr>
        <p:spPr>
          <a:xfrm>
            <a:off x="449280"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0" name="Moon 1269"/>
          <p:cNvSpPr/>
          <p:nvPr userDrawn="1"/>
        </p:nvSpPr>
        <p:spPr>
          <a:xfrm>
            <a:off x="44928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Rectangle 1339"/>
          <p:cNvSpPr/>
          <p:nvPr userDrawn="1"/>
        </p:nvSpPr>
        <p:spPr>
          <a:xfrm>
            <a:off x="76180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Oval 1340"/>
          <p:cNvSpPr/>
          <p:nvPr userDrawn="1"/>
        </p:nvSpPr>
        <p:spPr>
          <a:xfrm>
            <a:off x="83018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2" name="Moon 1341"/>
          <p:cNvSpPr/>
          <p:nvPr userDrawn="1"/>
        </p:nvSpPr>
        <p:spPr>
          <a:xfrm>
            <a:off x="83018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3" name="Rectangle 1342"/>
          <p:cNvSpPr/>
          <p:nvPr userDrawn="1"/>
        </p:nvSpPr>
        <p:spPr>
          <a:xfrm>
            <a:off x="114271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Oval 1343"/>
          <p:cNvSpPr/>
          <p:nvPr userDrawn="1"/>
        </p:nvSpPr>
        <p:spPr>
          <a:xfrm>
            <a:off x="121108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Moon 1344"/>
          <p:cNvSpPr/>
          <p:nvPr userDrawn="1"/>
        </p:nvSpPr>
        <p:spPr>
          <a:xfrm>
            <a:off x="121108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 name="Rectangle 1504"/>
          <p:cNvSpPr/>
          <p:nvPr userDrawn="1"/>
        </p:nvSpPr>
        <p:spPr>
          <a:xfrm>
            <a:off x="1523614"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Oval 1505"/>
          <p:cNvSpPr/>
          <p:nvPr userDrawn="1"/>
        </p:nvSpPr>
        <p:spPr>
          <a:xfrm>
            <a:off x="1591990"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7" name="Moon 1506"/>
          <p:cNvSpPr/>
          <p:nvPr userDrawn="1"/>
        </p:nvSpPr>
        <p:spPr>
          <a:xfrm>
            <a:off x="159199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 name="Rectangle 1507"/>
          <p:cNvSpPr/>
          <p:nvPr userDrawn="1"/>
        </p:nvSpPr>
        <p:spPr>
          <a:xfrm>
            <a:off x="1904518"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9" name="Oval 1508"/>
          <p:cNvSpPr/>
          <p:nvPr userDrawn="1"/>
        </p:nvSpPr>
        <p:spPr>
          <a:xfrm>
            <a:off x="1972894"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Moon 1509"/>
          <p:cNvSpPr/>
          <p:nvPr userDrawn="1"/>
        </p:nvSpPr>
        <p:spPr>
          <a:xfrm>
            <a:off x="197289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1" name="Rectangle 1510"/>
          <p:cNvSpPr/>
          <p:nvPr userDrawn="1"/>
        </p:nvSpPr>
        <p:spPr>
          <a:xfrm>
            <a:off x="228542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2" name="Oval 1511"/>
          <p:cNvSpPr/>
          <p:nvPr userDrawn="1"/>
        </p:nvSpPr>
        <p:spPr>
          <a:xfrm>
            <a:off x="235379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3" name="Moon 1512"/>
          <p:cNvSpPr/>
          <p:nvPr userDrawn="1"/>
        </p:nvSpPr>
        <p:spPr>
          <a:xfrm>
            <a:off x="235379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4" name="Rectangle 1513"/>
          <p:cNvSpPr/>
          <p:nvPr userDrawn="1"/>
        </p:nvSpPr>
        <p:spPr>
          <a:xfrm>
            <a:off x="2666325"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 name="Oval 1514"/>
          <p:cNvSpPr/>
          <p:nvPr userDrawn="1"/>
        </p:nvSpPr>
        <p:spPr>
          <a:xfrm>
            <a:off x="2734701"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6" name="Moon 1515"/>
          <p:cNvSpPr/>
          <p:nvPr userDrawn="1"/>
        </p:nvSpPr>
        <p:spPr>
          <a:xfrm>
            <a:off x="273470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7" name="Rectangle 1516"/>
          <p:cNvSpPr/>
          <p:nvPr userDrawn="1"/>
        </p:nvSpPr>
        <p:spPr>
          <a:xfrm>
            <a:off x="3047228"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18" name="Oval 1517"/>
          <p:cNvSpPr/>
          <p:nvPr userDrawn="1"/>
        </p:nvSpPr>
        <p:spPr>
          <a:xfrm>
            <a:off x="3115604"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9" name="Moon 1518"/>
          <p:cNvSpPr/>
          <p:nvPr userDrawn="1"/>
        </p:nvSpPr>
        <p:spPr>
          <a:xfrm>
            <a:off x="311560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0" name="Rectangle 1519"/>
          <p:cNvSpPr/>
          <p:nvPr userDrawn="1"/>
        </p:nvSpPr>
        <p:spPr>
          <a:xfrm>
            <a:off x="3428132"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1" name="Oval 1520"/>
          <p:cNvSpPr/>
          <p:nvPr userDrawn="1"/>
        </p:nvSpPr>
        <p:spPr>
          <a:xfrm>
            <a:off x="3496508"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2" name="Moon 1521"/>
          <p:cNvSpPr/>
          <p:nvPr userDrawn="1"/>
        </p:nvSpPr>
        <p:spPr>
          <a:xfrm>
            <a:off x="349650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3" name="Rectangle 1522"/>
          <p:cNvSpPr/>
          <p:nvPr userDrawn="1"/>
        </p:nvSpPr>
        <p:spPr>
          <a:xfrm>
            <a:off x="3809035"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4" name="Oval 1523"/>
          <p:cNvSpPr/>
          <p:nvPr userDrawn="1"/>
        </p:nvSpPr>
        <p:spPr>
          <a:xfrm>
            <a:off x="3877411"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5" name="Moon 1524"/>
          <p:cNvSpPr/>
          <p:nvPr userDrawn="1"/>
        </p:nvSpPr>
        <p:spPr>
          <a:xfrm>
            <a:off x="387741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6" name="Rectangle 1525"/>
          <p:cNvSpPr/>
          <p:nvPr userDrawn="1"/>
        </p:nvSpPr>
        <p:spPr>
          <a:xfrm>
            <a:off x="4189939"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7" name="Oval 1526"/>
          <p:cNvSpPr/>
          <p:nvPr userDrawn="1"/>
        </p:nvSpPr>
        <p:spPr>
          <a:xfrm>
            <a:off x="4258315"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8" name="Moon 1527"/>
          <p:cNvSpPr/>
          <p:nvPr userDrawn="1"/>
        </p:nvSpPr>
        <p:spPr>
          <a:xfrm>
            <a:off x="425831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9" name="Rectangle 1528"/>
          <p:cNvSpPr/>
          <p:nvPr userDrawn="1"/>
        </p:nvSpPr>
        <p:spPr>
          <a:xfrm>
            <a:off x="4570842"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0" name="Oval 1529"/>
          <p:cNvSpPr/>
          <p:nvPr userDrawn="1"/>
        </p:nvSpPr>
        <p:spPr>
          <a:xfrm>
            <a:off x="4639218"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1" name="Moon 1530"/>
          <p:cNvSpPr/>
          <p:nvPr userDrawn="1"/>
        </p:nvSpPr>
        <p:spPr>
          <a:xfrm>
            <a:off x="463921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2" name="Rectangle 1531"/>
          <p:cNvSpPr/>
          <p:nvPr userDrawn="1"/>
        </p:nvSpPr>
        <p:spPr>
          <a:xfrm>
            <a:off x="4951746"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3" name="Oval 1532"/>
          <p:cNvSpPr/>
          <p:nvPr userDrawn="1"/>
        </p:nvSpPr>
        <p:spPr>
          <a:xfrm>
            <a:off x="5020122"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4" name="Moon 1533"/>
          <p:cNvSpPr/>
          <p:nvPr userDrawn="1"/>
        </p:nvSpPr>
        <p:spPr>
          <a:xfrm>
            <a:off x="502012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5" name="Rectangle 1534"/>
          <p:cNvSpPr/>
          <p:nvPr userDrawn="1"/>
        </p:nvSpPr>
        <p:spPr>
          <a:xfrm>
            <a:off x="5332649"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6" name="Oval 1535"/>
          <p:cNvSpPr/>
          <p:nvPr userDrawn="1"/>
        </p:nvSpPr>
        <p:spPr>
          <a:xfrm>
            <a:off x="5401025"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 name="Moon 1536"/>
          <p:cNvSpPr/>
          <p:nvPr userDrawn="1"/>
        </p:nvSpPr>
        <p:spPr>
          <a:xfrm>
            <a:off x="540102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Rectangle 1537"/>
          <p:cNvSpPr/>
          <p:nvPr userDrawn="1"/>
        </p:nvSpPr>
        <p:spPr>
          <a:xfrm>
            <a:off x="571355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9" name="Oval 1538"/>
          <p:cNvSpPr/>
          <p:nvPr userDrawn="1"/>
        </p:nvSpPr>
        <p:spPr>
          <a:xfrm>
            <a:off x="578192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 name="Moon 1539"/>
          <p:cNvSpPr/>
          <p:nvPr userDrawn="1"/>
        </p:nvSpPr>
        <p:spPr>
          <a:xfrm>
            <a:off x="578192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1" name="Rectangle 1540"/>
          <p:cNvSpPr/>
          <p:nvPr userDrawn="1"/>
        </p:nvSpPr>
        <p:spPr>
          <a:xfrm>
            <a:off x="6094456"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2" name="Oval 1541"/>
          <p:cNvSpPr/>
          <p:nvPr userDrawn="1"/>
        </p:nvSpPr>
        <p:spPr>
          <a:xfrm>
            <a:off x="6162832"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3" name="Moon 1542"/>
          <p:cNvSpPr/>
          <p:nvPr userDrawn="1"/>
        </p:nvSpPr>
        <p:spPr>
          <a:xfrm>
            <a:off x="616283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4" name="Rectangle 1543"/>
          <p:cNvSpPr/>
          <p:nvPr userDrawn="1"/>
        </p:nvSpPr>
        <p:spPr>
          <a:xfrm>
            <a:off x="647536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5" name="Oval 1544"/>
          <p:cNvSpPr/>
          <p:nvPr userDrawn="1"/>
        </p:nvSpPr>
        <p:spPr>
          <a:xfrm>
            <a:off x="654373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 name="Moon 1545"/>
          <p:cNvSpPr/>
          <p:nvPr userDrawn="1"/>
        </p:nvSpPr>
        <p:spPr>
          <a:xfrm>
            <a:off x="654373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6" name="Rectangle 1735"/>
          <p:cNvSpPr/>
          <p:nvPr userDrawn="1"/>
        </p:nvSpPr>
        <p:spPr>
          <a:xfrm>
            <a:off x="685626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7" name="Oval 1736"/>
          <p:cNvSpPr/>
          <p:nvPr userDrawn="1"/>
        </p:nvSpPr>
        <p:spPr>
          <a:xfrm>
            <a:off x="692463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8" name="Moon 1737"/>
          <p:cNvSpPr/>
          <p:nvPr userDrawn="1"/>
        </p:nvSpPr>
        <p:spPr>
          <a:xfrm>
            <a:off x="692463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5" name="Rectangle 1894"/>
          <p:cNvSpPr/>
          <p:nvPr userDrawn="1"/>
        </p:nvSpPr>
        <p:spPr>
          <a:xfrm>
            <a:off x="723716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6" name="Oval 1895"/>
          <p:cNvSpPr/>
          <p:nvPr userDrawn="1"/>
        </p:nvSpPr>
        <p:spPr>
          <a:xfrm>
            <a:off x="730554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7" name="Moon 1896"/>
          <p:cNvSpPr/>
          <p:nvPr userDrawn="1"/>
        </p:nvSpPr>
        <p:spPr>
          <a:xfrm>
            <a:off x="730554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8" name="Rectangle 1897"/>
          <p:cNvSpPr/>
          <p:nvPr userDrawn="1"/>
        </p:nvSpPr>
        <p:spPr>
          <a:xfrm>
            <a:off x="7618070"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99" name="Oval 1898"/>
          <p:cNvSpPr/>
          <p:nvPr userDrawn="1"/>
        </p:nvSpPr>
        <p:spPr>
          <a:xfrm>
            <a:off x="7686446"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0" name="Moon 1899"/>
          <p:cNvSpPr/>
          <p:nvPr userDrawn="1"/>
        </p:nvSpPr>
        <p:spPr>
          <a:xfrm>
            <a:off x="768644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1" name="Rectangle 1900"/>
          <p:cNvSpPr/>
          <p:nvPr userDrawn="1"/>
        </p:nvSpPr>
        <p:spPr>
          <a:xfrm>
            <a:off x="7998974"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02" name="Oval 1901"/>
          <p:cNvSpPr/>
          <p:nvPr userDrawn="1"/>
        </p:nvSpPr>
        <p:spPr>
          <a:xfrm>
            <a:off x="8067350"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3" name="Moon 1902"/>
          <p:cNvSpPr/>
          <p:nvPr userDrawn="1"/>
        </p:nvSpPr>
        <p:spPr>
          <a:xfrm>
            <a:off x="806735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4" name="Rectangle 1903"/>
          <p:cNvSpPr/>
          <p:nvPr userDrawn="1"/>
        </p:nvSpPr>
        <p:spPr>
          <a:xfrm>
            <a:off x="8379877"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5" name="Oval 1904"/>
          <p:cNvSpPr/>
          <p:nvPr userDrawn="1"/>
        </p:nvSpPr>
        <p:spPr>
          <a:xfrm>
            <a:off x="8448253"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6" name="Moon 1905"/>
          <p:cNvSpPr/>
          <p:nvPr userDrawn="1"/>
        </p:nvSpPr>
        <p:spPr>
          <a:xfrm>
            <a:off x="844825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7" name="Rectangle 1906"/>
          <p:cNvSpPr/>
          <p:nvPr userDrawn="1"/>
        </p:nvSpPr>
        <p:spPr>
          <a:xfrm>
            <a:off x="8760781"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8" name="Oval 1907"/>
          <p:cNvSpPr/>
          <p:nvPr userDrawn="1"/>
        </p:nvSpPr>
        <p:spPr>
          <a:xfrm>
            <a:off x="8829157"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9" name="Moon 1908"/>
          <p:cNvSpPr/>
          <p:nvPr userDrawn="1"/>
        </p:nvSpPr>
        <p:spPr>
          <a:xfrm>
            <a:off x="882915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0" name="Rectangle 1909"/>
          <p:cNvSpPr/>
          <p:nvPr userDrawn="1"/>
        </p:nvSpPr>
        <p:spPr>
          <a:xfrm>
            <a:off x="0"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1" name="Oval 1910"/>
          <p:cNvSpPr/>
          <p:nvPr userDrawn="1"/>
        </p:nvSpPr>
        <p:spPr>
          <a:xfrm>
            <a:off x="68376"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2" name="Moon 1911"/>
          <p:cNvSpPr/>
          <p:nvPr userDrawn="1"/>
        </p:nvSpPr>
        <p:spPr>
          <a:xfrm>
            <a:off x="6837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3" name="Rectangle 1912"/>
          <p:cNvSpPr/>
          <p:nvPr userDrawn="1"/>
        </p:nvSpPr>
        <p:spPr>
          <a:xfrm>
            <a:off x="380904"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4" name="Oval 1913"/>
          <p:cNvSpPr/>
          <p:nvPr userDrawn="1"/>
        </p:nvSpPr>
        <p:spPr>
          <a:xfrm>
            <a:off x="449280"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5" name="Moon 1914"/>
          <p:cNvSpPr/>
          <p:nvPr userDrawn="1"/>
        </p:nvSpPr>
        <p:spPr>
          <a:xfrm>
            <a:off x="44928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6" name="Rectangle 1915"/>
          <p:cNvSpPr/>
          <p:nvPr userDrawn="1"/>
        </p:nvSpPr>
        <p:spPr>
          <a:xfrm>
            <a:off x="761807"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7" name="Oval 1916"/>
          <p:cNvSpPr/>
          <p:nvPr userDrawn="1"/>
        </p:nvSpPr>
        <p:spPr>
          <a:xfrm>
            <a:off x="830183"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8" name="Moon 1917"/>
          <p:cNvSpPr/>
          <p:nvPr userDrawn="1"/>
        </p:nvSpPr>
        <p:spPr>
          <a:xfrm>
            <a:off x="83018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9" name="Rectangle 1918"/>
          <p:cNvSpPr/>
          <p:nvPr userDrawn="1"/>
        </p:nvSpPr>
        <p:spPr>
          <a:xfrm>
            <a:off x="1142711"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0" name="Oval 1919"/>
          <p:cNvSpPr/>
          <p:nvPr userDrawn="1"/>
        </p:nvSpPr>
        <p:spPr>
          <a:xfrm>
            <a:off x="1211087"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1" name="Moon 1920"/>
          <p:cNvSpPr/>
          <p:nvPr userDrawn="1"/>
        </p:nvSpPr>
        <p:spPr>
          <a:xfrm>
            <a:off x="121108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2" name="Rectangle 1921"/>
          <p:cNvSpPr/>
          <p:nvPr userDrawn="1"/>
        </p:nvSpPr>
        <p:spPr>
          <a:xfrm>
            <a:off x="152361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3" name="Oval 1922"/>
          <p:cNvSpPr/>
          <p:nvPr userDrawn="1"/>
        </p:nvSpPr>
        <p:spPr>
          <a:xfrm>
            <a:off x="159199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4" name="Moon 1923"/>
          <p:cNvSpPr/>
          <p:nvPr userDrawn="1"/>
        </p:nvSpPr>
        <p:spPr>
          <a:xfrm>
            <a:off x="159199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 name="Rectangle 1924"/>
          <p:cNvSpPr/>
          <p:nvPr userDrawn="1"/>
        </p:nvSpPr>
        <p:spPr>
          <a:xfrm>
            <a:off x="1904518"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6" name="Oval 1925"/>
          <p:cNvSpPr/>
          <p:nvPr userDrawn="1"/>
        </p:nvSpPr>
        <p:spPr>
          <a:xfrm>
            <a:off x="1972894"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7" name="Moon 1926"/>
          <p:cNvSpPr/>
          <p:nvPr userDrawn="1"/>
        </p:nvSpPr>
        <p:spPr>
          <a:xfrm>
            <a:off x="197289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8" name="Rectangle 1927"/>
          <p:cNvSpPr/>
          <p:nvPr userDrawn="1"/>
        </p:nvSpPr>
        <p:spPr>
          <a:xfrm>
            <a:off x="228542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29" name="Oval 1928"/>
          <p:cNvSpPr/>
          <p:nvPr userDrawn="1"/>
        </p:nvSpPr>
        <p:spPr>
          <a:xfrm>
            <a:off x="235379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0" name="Moon 1929"/>
          <p:cNvSpPr/>
          <p:nvPr userDrawn="1"/>
        </p:nvSpPr>
        <p:spPr>
          <a:xfrm>
            <a:off x="235379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1" name="Rectangle 1930"/>
          <p:cNvSpPr/>
          <p:nvPr userDrawn="1"/>
        </p:nvSpPr>
        <p:spPr>
          <a:xfrm>
            <a:off x="2666325"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32" name="Oval 1931"/>
          <p:cNvSpPr/>
          <p:nvPr userDrawn="1"/>
        </p:nvSpPr>
        <p:spPr>
          <a:xfrm>
            <a:off x="2734701"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3" name="Moon 1932"/>
          <p:cNvSpPr/>
          <p:nvPr userDrawn="1"/>
        </p:nvSpPr>
        <p:spPr>
          <a:xfrm>
            <a:off x="273470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4" name="Rectangle 1933"/>
          <p:cNvSpPr/>
          <p:nvPr userDrawn="1"/>
        </p:nvSpPr>
        <p:spPr>
          <a:xfrm>
            <a:off x="3047228"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5" name="Oval 1934"/>
          <p:cNvSpPr/>
          <p:nvPr userDrawn="1"/>
        </p:nvSpPr>
        <p:spPr>
          <a:xfrm>
            <a:off x="3115604"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6" name="Moon 1935"/>
          <p:cNvSpPr/>
          <p:nvPr userDrawn="1"/>
        </p:nvSpPr>
        <p:spPr>
          <a:xfrm>
            <a:off x="311560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7" name="Rectangle 1936"/>
          <p:cNvSpPr/>
          <p:nvPr userDrawn="1"/>
        </p:nvSpPr>
        <p:spPr>
          <a:xfrm>
            <a:off x="3428132"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8" name="Oval 1937"/>
          <p:cNvSpPr/>
          <p:nvPr userDrawn="1"/>
        </p:nvSpPr>
        <p:spPr>
          <a:xfrm>
            <a:off x="3496508"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9" name="Moon 1938"/>
          <p:cNvSpPr/>
          <p:nvPr userDrawn="1"/>
        </p:nvSpPr>
        <p:spPr>
          <a:xfrm>
            <a:off x="349650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0" name="Rectangle 1939"/>
          <p:cNvSpPr/>
          <p:nvPr userDrawn="1"/>
        </p:nvSpPr>
        <p:spPr>
          <a:xfrm>
            <a:off x="3809035"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1" name="Oval 1940"/>
          <p:cNvSpPr/>
          <p:nvPr userDrawn="1"/>
        </p:nvSpPr>
        <p:spPr>
          <a:xfrm>
            <a:off x="3877411"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2" name="Moon 1941"/>
          <p:cNvSpPr/>
          <p:nvPr userDrawn="1"/>
        </p:nvSpPr>
        <p:spPr>
          <a:xfrm>
            <a:off x="387741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3" name="Rectangle 1942"/>
          <p:cNvSpPr/>
          <p:nvPr userDrawn="1"/>
        </p:nvSpPr>
        <p:spPr>
          <a:xfrm>
            <a:off x="4189939"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4" name="Oval 1943"/>
          <p:cNvSpPr/>
          <p:nvPr userDrawn="1"/>
        </p:nvSpPr>
        <p:spPr>
          <a:xfrm>
            <a:off x="4258315"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 name="Moon 1944"/>
          <p:cNvSpPr/>
          <p:nvPr userDrawn="1"/>
        </p:nvSpPr>
        <p:spPr>
          <a:xfrm>
            <a:off x="425831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 name="Rectangle 1945"/>
          <p:cNvSpPr/>
          <p:nvPr userDrawn="1"/>
        </p:nvSpPr>
        <p:spPr>
          <a:xfrm>
            <a:off x="4570842"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 name="Oval 1946"/>
          <p:cNvSpPr/>
          <p:nvPr userDrawn="1"/>
        </p:nvSpPr>
        <p:spPr>
          <a:xfrm>
            <a:off x="4639218"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8" name="Moon 1947"/>
          <p:cNvSpPr/>
          <p:nvPr userDrawn="1"/>
        </p:nvSpPr>
        <p:spPr>
          <a:xfrm>
            <a:off x="463921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9" name="Rectangle 1948"/>
          <p:cNvSpPr/>
          <p:nvPr userDrawn="1"/>
        </p:nvSpPr>
        <p:spPr>
          <a:xfrm>
            <a:off x="4951746"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0" name="Oval 1949"/>
          <p:cNvSpPr/>
          <p:nvPr userDrawn="1"/>
        </p:nvSpPr>
        <p:spPr>
          <a:xfrm>
            <a:off x="5020122"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1" name="Moon 1950"/>
          <p:cNvSpPr/>
          <p:nvPr userDrawn="1"/>
        </p:nvSpPr>
        <p:spPr>
          <a:xfrm>
            <a:off x="502012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2" name="Rectangle 1951"/>
          <p:cNvSpPr/>
          <p:nvPr userDrawn="1"/>
        </p:nvSpPr>
        <p:spPr>
          <a:xfrm>
            <a:off x="5332649"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3" name="Oval 1952"/>
          <p:cNvSpPr/>
          <p:nvPr userDrawn="1"/>
        </p:nvSpPr>
        <p:spPr>
          <a:xfrm>
            <a:off x="5401025"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4" name="Moon 1953"/>
          <p:cNvSpPr/>
          <p:nvPr userDrawn="1"/>
        </p:nvSpPr>
        <p:spPr>
          <a:xfrm>
            <a:off x="540102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 name="Rectangle 1954"/>
          <p:cNvSpPr/>
          <p:nvPr userDrawn="1"/>
        </p:nvSpPr>
        <p:spPr>
          <a:xfrm>
            <a:off x="5713553"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6" name="Oval 1955"/>
          <p:cNvSpPr/>
          <p:nvPr userDrawn="1"/>
        </p:nvSpPr>
        <p:spPr>
          <a:xfrm>
            <a:off x="5781929"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7" name="Moon 1956"/>
          <p:cNvSpPr/>
          <p:nvPr userDrawn="1"/>
        </p:nvSpPr>
        <p:spPr>
          <a:xfrm>
            <a:off x="578192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8" name="Rectangle 1957"/>
          <p:cNvSpPr/>
          <p:nvPr userDrawn="1"/>
        </p:nvSpPr>
        <p:spPr>
          <a:xfrm>
            <a:off x="6094456"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9" name="Oval 1958"/>
          <p:cNvSpPr/>
          <p:nvPr userDrawn="1"/>
        </p:nvSpPr>
        <p:spPr>
          <a:xfrm>
            <a:off x="6162832"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0" name="Moon 1959"/>
          <p:cNvSpPr/>
          <p:nvPr userDrawn="1"/>
        </p:nvSpPr>
        <p:spPr>
          <a:xfrm>
            <a:off x="616283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1" name="Rectangle 1960"/>
          <p:cNvSpPr/>
          <p:nvPr userDrawn="1"/>
        </p:nvSpPr>
        <p:spPr>
          <a:xfrm>
            <a:off x="6475360"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2" name="Oval 1961"/>
          <p:cNvSpPr/>
          <p:nvPr userDrawn="1"/>
        </p:nvSpPr>
        <p:spPr>
          <a:xfrm>
            <a:off x="6543736"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3" name="Moon 1962"/>
          <p:cNvSpPr/>
          <p:nvPr userDrawn="1"/>
        </p:nvSpPr>
        <p:spPr>
          <a:xfrm>
            <a:off x="654373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4" name="Rectangle 1963"/>
          <p:cNvSpPr/>
          <p:nvPr userDrawn="1"/>
        </p:nvSpPr>
        <p:spPr>
          <a:xfrm>
            <a:off x="6856263"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5" name="Oval 1964"/>
          <p:cNvSpPr/>
          <p:nvPr userDrawn="1"/>
        </p:nvSpPr>
        <p:spPr>
          <a:xfrm>
            <a:off x="6924639"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 name="Moon 1965"/>
          <p:cNvSpPr/>
          <p:nvPr userDrawn="1"/>
        </p:nvSpPr>
        <p:spPr>
          <a:xfrm>
            <a:off x="692463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7" name="Rectangle 1966"/>
          <p:cNvSpPr/>
          <p:nvPr userDrawn="1"/>
        </p:nvSpPr>
        <p:spPr>
          <a:xfrm>
            <a:off x="7237167"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8" name="Oval 1967"/>
          <p:cNvSpPr/>
          <p:nvPr userDrawn="1"/>
        </p:nvSpPr>
        <p:spPr>
          <a:xfrm>
            <a:off x="7305543"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9" name="Moon 1968"/>
          <p:cNvSpPr/>
          <p:nvPr userDrawn="1"/>
        </p:nvSpPr>
        <p:spPr>
          <a:xfrm>
            <a:off x="730554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0" name="Rectangle 1969"/>
          <p:cNvSpPr/>
          <p:nvPr userDrawn="1"/>
        </p:nvSpPr>
        <p:spPr>
          <a:xfrm>
            <a:off x="7618070"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1" name="Oval 1970"/>
          <p:cNvSpPr/>
          <p:nvPr userDrawn="1"/>
        </p:nvSpPr>
        <p:spPr>
          <a:xfrm>
            <a:off x="7686446"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2" name="Moon 1971"/>
          <p:cNvSpPr/>
          <p:nvPr userDrawn="1"/>
        </p:nvSpPr>
        <p:spPr>
          <a:xfrm>
            <a:off x="768644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3" name="Rectangle 1972"/>
          <p:cNvSpPr/>
          <p:nvPr userDrawn="1"/>
        </p:nvSpPr>
        <p:spPr>
          <a:xfrm>
            <a:off x="799897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4" name="Oval 1973"/>
          <p:cNvSpPr/>
          <p:nvPr userDrawn="1"/>
        </p:nvSpPr>
        <p:spPr>
          <a:xfrm>
            <a:off x="806735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5" name="Moon 1974"/>
          <p:cNvSpPr/>
          <p:nvPr userDrawn="1"/>
        </p:nvSpPr>
        <p:spPr>
          <a:xfrm>
            <a:off x="806735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6" name="Rectangle 1975"/>
          <p:cNvSpPr/>
          <p:nvPr userDrawn="1"/>
        </p:nvSpPr>
        <p:spPr>
          <a:xfrm>
            <a:off x="8379877"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77" name="Oval 1976"/>
          <p:cNvSpPr/>
          <p:nvPr userDrawn="1"/>
        </p:nvSpPr>
        <p:spPr>
          <a:xfrm>
            <a:off x="8448253"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8" name="Moon 1977"/>
          <p:cNvSpPr/>
          <p:nvPr userDrawn="1"/>
        </p:nvSpPr>
        <p:spPr>
          <a:xfrm>
            <a:off x="844825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9" name="Rectangle 1978"/>
          <p:cNvSpPr/>
          <p:nvPr userDrawn="1"/>
        </p:nvSpPr>
        <p:spPr>
          <a:xfrm>
            <a:off x="876078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80" name="Oval 1979"/>
          <p:cNvSpPr/>
          <p:nvPr userDrawn="1"/>
        </p:nvSpPr>
        <p:spPr>
          <a:xfrm>
            <a:off x="882915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1" name="Moon 1980"/>
          <p:cNvSpPr/>
          <p:nvPr userDrawn="1"/>
        </p:nvSpPr>
        <p:spPr>
          <a:xfrm>
            <a:off x="882915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2" name="Rectangle 1981"/>
          <p:cNvSpPr/>
          <p:nvPr userDrawn="1"/>
        </p:nvSpPr>
        <p:spPr>
          <a:xfrm>
            <a:off x="0"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83" name="Oval 1982"/>
          <p:cNvSpPr/>
          <p:nvPr userDrawn="1"/>
        </p:nvSpPr>
        <p:spPr>
          <a:xfrm>
            <a:off x="68376"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4" name="Moon 1983"/>
          <p:cNvSpPr/>
          <p:nvPr userDrawn="1"/>
        </p:nvSpPr>
        <p:spPr>
          <a:xfrm>
            <a:off x="6837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5" name="Rectangle 1984"/>
          <p:cNvSpPr/>
          <p:nvPr userDrawn="1"/>
        </p:nvSpPr>
        <p:spPr>
          <a:xfrm>
            <a:off x="380904"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6" name="Oval 1985"/>
          <p:cNvSpPr/>
          <p:nvPr userDrawn="1"/>
        </p:nvSpPr>
        <p:spPr>
          <a:xfrm>
            <a:off x="449280"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7" name="Moon 1986"/>
          <p:cNvSpPr/>
          <p:nvPr userDrawn="1"/>
        </p:nvSpPr>
        <p:spPr>
          <a:xfrm>
            <a:off x="44928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8" name="Rectangle 1987"/>
          <p:cNvSpPr/>
          <p:nvPr userDrawn="1"/>
        </p:nvSpPr>
        <p:spPr>
          <a:xfrm>
            <a:off x="76180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9" name="Oval 1988"/>
          <p:cNvSpPr/>
          <p:nvPr userDrawn="1"/>
        </p:nvSpPr>
        <p:spPr>
          <a:xfrm>
            <a:off x="83018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0" name="Moon 1989"/>
          <p:cNvSpPr/>
          <p:nvPr userDrawn="1"/>
        </p:nvSpPr>
        <p:spPr>
          <a:xfrm>
            <a:off x="83018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1" name="Rectangle 1990"/>
          <p:cNvSpPr/>
          <p:nvPr userDrawn="1"/>
        </p:nvSpPr>
        <p:spPr>
          <a:xfrm>
            <a:off x="1142711"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2" name="Oval 1991"/>
          <p:cNvSpPr/>
          <p:nvPr userDrawn="1"/>
        </p:nvSpPr>
        <p:spPr>
          <a:xfrm>
            <a:off x="1211087"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3" name="Moon 1992"/>
          <p:cNvSpPr/>
          <p:nvPr userDrawn="1"/>
        </p:nvSpPr>
        <p:spPr>
          <a:xfrm>
            <a:off x="121108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4" name="Rectangle 1993"/>
          <p:cNvSpPr/>
          <p:nvPr userDrawn="1"/>
        </p:nvSpPr>
        <p:spPr>
          <a:xfrm>
            <a:off x="1523614"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5" name="Oval 1994"/>
          <p:cNvSpPr/>
          <p:nvPr userDrawn="1"/>
        </p:nvSpPr>
        <p:spPr>
          <a:xfrm>
            <a:off x="1591990"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6" name="Moon 1995"/>
          <p:cNvSpPr/>
          <p:nvPr userDrawn="1"/>
        </p:nvSpPr>
        <p:spPr>
          <a:xfrm>
            <a:off x="159199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7" name="Rectangle 1996"/>
          <p:cNvSpPr/>
          <p:nvPr userDrawn="1"/>
        </p:nvSpPr>
        <p:spPr>
          <a:xfrm>
            <a:off x="1904518"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8" name="Oval 1997"/>
          <p:cNvSpPr/>
          <p:nvPr userDrawn="1"/>
        </p:nvSpPr>
        <p:spPr>
          <a:xfrm>
            <a:off x="1972894"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9" name="Moon 1998"/>
          <p:cNvSpPr/>
          <p:nvPr userDrawn="1"/>
        </p:nvSpPr>
        <p:spPr>
          <a:xfrm>
            <a:off x="1972894"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0" name="Rectangle 1999"/>
          <p:cNvSpPr/>
          <p:nvPr userDrawn="1"/>
        </p:nvSpPr>
        <p:spPr>
          <a:xfrm>
            <a:off x="2285421"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1" name="Oval 2000"/>
          <p:cNvSpPr/>
          <p:nvPr userDrawn="1"/>
        </p:nvSpPr>
        <p:spPr>
          <a:xfrm>
            <a:off x="2353797"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2" name="Moon 2001"/>
          <p:cNvSpPr/>
          <p:nvPr userDrawn="1"/>
        </p:nvSpPr>
        <p:spPr>
          <a:xfrm>
            <a:off x="235379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3" name="Rectangle 2002"/>
          <p:cNvSpPr/>
          <p:nvPr userDrawn="1"/>
        </p:nvSpPr>
        <p:spPr>
          <a:xfrm>
            <a:off x="2666325"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4" name="Oval 2003"/>
          <p:cNvSpPr/>
          <p:nvPr userDrawn="1"/>
        </p:nvSpPr>
        <p:spPr>
          <a:xfrm>
            <a:off x="2734701"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5" name="Moon 2004"/>
          <p:cNvSpPr/>
          <p:nvPr userDrawn="1"/>
        </p:nvSpPr>
        <p:spPr>
          <a:xfrm>
            <a:off x="2734701"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6" name="Rectangle 2005"/>
          <p:cNvSpPr/>
          <p:nvPr userDrawn="1"/>
        </p:nvSpPr>
        <p:spPr>
          <a:xfrm>
            <a:off x="3047228"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7" name="Oval 2006"/>
          <p:cNvSpPr/>
          <p:nvPr userDrawn="1"/>
        </p:nvSpPr>
        <p:spPr>
          <a:xfrm>
            <a:off x="3115604"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8" name="Moon 2007"/>
          <p:cNvSpPr/>
          <p:nvPr userDrawn="1"/>
        </p:nvSpPr>
        <p:spPr>
          <a:xfrm>
            <a:off x="3115604"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9" name="Rectangle 2008"/>
          <p:cNvSpPr/>
          <p:nvPr userDrawn="1"/>
        </p:nvSpPr>
        <p:spPr>
          <a:xfrm>
            <a:off x="3428132"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0" name="Oval 2009"/>
          <p:cNvSpPr/>
          <p:nvPr userDrawn="1"/>
        </p:nvSpPr>
        <p:spPr>
          <a:xfrm>
            <a:off x="3496508"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1" name="Moon 2010"/>
          <p:cNvSpPr/>
          <p:nvPr userDrawn="1"/>
        </p:nvSpPr>
        <p:spPr>
          <a:xfrm>
            <a:off x="3496508"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2" name="Rectangle 2011"/>
          <p:cNvSpPr/>
          <p:nvPr userDrawn="1"/>
        </p:nvSpPr>
        <p:spPr>
          <a:xfrm>
            <a:off x="3809035"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3" name="Oval 2012"/>
          <p:cNvSpPr/>
          <p:nvPr userDrawn="1"/>
        </p:nvSpPr>
        <p:spPr>
          <a:xfrm>
            <a:off x="3877411"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4" name="Moon 2013"/>
          <p:cNvSpPr/>
          <p:nvPr userDrawn="1"/>
        </p:nvSpPr>
        <p:spPr>
          <a:xfrm>
            <a:off x="3877411"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5" name="Rectangle 2014"/>
          <p:cNvSpPr/>
          <p:nvPr userDrawn="1"/>
        </p:nvSpPr>
        <p:spPr>
          <a:xfrm>
            <a:off x="4189939"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6" name="Oval 2015"/>
          <p:cNvSpPr/>
          <p:nvPr userDrawn="1"/>
        </p:nvSpPr>
        <p:spPr>
          <a:xfrm>
            <a:off x="4258315"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7" name="Moon 2016"/>
          <p:cNvSpPr/>
          <p:nvPr userDrawn="1"/>
        </p:nvSpPr>
        <p:spPr>
          <a:xfrm>
            <a:off x="4258315"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8" name="Rectangle 2017"/>
          <p:cNvSpPr/>
          <p:nvPr userDrawn="1"/>
        </p:nvSpPr>
        <p:spPr>
          <a:xfrm>
            <a:off x="4570842"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9" name="Oval 2018"/>
          <p:cNvSpPr/>
          <p:nvPr userDrawn="1"/>
        </p:nvSpPr>
        <p:spPr>
          <a:xfrm>
            <a:off x="4639218"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0" name="Moon 2019"/>
          <p:cNvSpPr/>
          <p:nvPr userDrawn="1"/>
        </p:nvSpPr>
        <p:spPr>
          <a:xfrm>
            <a:off x="4639218"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1" name="Rectangle 2020"/>
          <p:cNvSpPr/>
          <p:nvPr userDrawn="1"/>
        </p:nvSpPr>
        <p:spPr>
          <a:xfrm>
            <a:off x="4951746"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2" name="Oval 2021"/>
          <p:cNvSpPr/>
          <p:nvPr userDrawn="1"/>
        </p:nvSpPr>
        <p:spPr>
          <a:xfrm>
            <a:off x="5020122"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3" name="Moon 2022"/>
          <p:cNvSpPr/>
          <p:nvPr userDrawn="1"/>
        </p:nvSpPr>
        <p:spPr>
          <a:xfrm>
            <a:off x="5020122"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4" name="Rectangle 2023"/>
          <p:cNvSpPr/>
          <p:nvPr userDrawn="1"/>
        </p:nvSpPr>
        <p:spPr>
          <a:xfrm>
            <a:off x="5332649"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5" name="Oval 2024"/>
          <p:cNvSpPr/>
          <p:nvPr userDrawn="1"/>
        </p:nvSpPr>
        <p:spPr>
          <a:xfrm>
            <a:off x="5401025"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6" name="Moon 2025"/>
          <p:cNvSpPr/>
          <p:nvPr userDrawn="1"/>
        </p:nvSpPr>
        <p:spPr>
          <a:xfrm>
            <a:off x="5401025"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7" name="Rectangle 2026"/>
          <p:cNvSpPr/>
          <p:nvPr userDrawn="1"/>
        </p:nvSpPr>
        <p:spPr>
          <a:xfrm>
            <a:off x="5713553"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8" name="Oval 2027"/>
          <p:cNvSpPr/>
          <p:nvPr userDrawn="1"/>
        </p:nvSpPr>
        <p:spPr>
          <a:xfrm>
            <a:off x="5781929"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9" name="Moon 2028"/>
          <p:cNvSpPr/>
          <p:nvPr userDrawn="1"/>
        </p:nvSpPr>
        <p:spPr>
          <a:xfrm>
            <a:off x="5781929"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0" name="Rectangle 2029"/>
          <p:cNvSpPr/>
          <p:nvPr userDrawn="1"/>
        </p:nvSpPr>
        <p:spPr>
          <a:xfrm>
            <a:off x="6094456"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1" name="Oval 2030"/>
          <p:cNvSpPr/>
          <p:nvPr userDrawn="1"/>
        </p:nvSpPr>
        <p:spPr>
          <a:xfrm>
            <a:off x="6162832"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2" name="Moon 2031"/>
          <p:cNvSpPr/>
          <p:nvPr userDrawn="1"/>
        </p:nvSpPr>
        <p:spPr>
          <a:xfrm>
            <a:off x="6162832"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3" name="Rectangle 2032"/>
          <p:cNvSpPr/>
          <p:nvPr userDrawn="1"/>
        </p:nvSpPr>
        <p:spPr>
          <a:xfrm>
            <a:off x="6475360"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4" name="Oval 2033"/>
          <p:cNvSpPr/>
          <p:nvPr userDrawn="1"/>
        </p:nvSpPr>
        <p:spPr>
          <a:xfrm>
            <a:off x="6543736"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5" name="Moon 2034"/>
          <p:cNvSpPr/>
          <p:nvPr userDrawn="1"/>
        </p:nvSpPr>
        <p:spPr>
          <a:xfrm>
            <a:off x="654373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6" name="Rectangle 2035"/>
          <p:cNvSpPr/>
          <p:nvPr userDrawn="1"/>
        </p:nvSpPr>
        <p:spPr>
          <a:xfrm>
            <a:off x="6856263"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37" name="Oval 2036"/>
          <p:cNvSpPr/>
          <p:nvPr userDrawn="1"/>
        </p:nvSpPr>
        <p:spPr>
          <a:xfrm>
            <a:off x="6924639"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8" name="Moon 2037"/>
          <p:cNvSpPr/>
          <p:nvPr userDrawn="1"/>
        </p:nvSpPr>
        <p:spPr>
          <a:xfrm>
            <a:off x="6924639"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9" name="Rectangle 2038"/>
          <p:cNvSpPr/>
          <p:nvPr userDrawn="1"/>
        </p:nvSpPr>
        <p:spPr>
          <a:xfrm>
            <a:off x="7237167"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40" name="Oval 2039"/>
          <p:cNvSpPr/>
          <p:nvPr userDrawn="1"/>
        </p:nvSpPr>
        <p:spPr>
          <a:xfrm>
            <a:off x="7305543"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1" name="Moon 2040"/>
          <p:cNvSpPr/>
          <p:nvPr userDrawn="1"/>
        </p:nvSpPr>
        <p:spPr>
          <a:xfrm>
            <a:off x="730554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2" name="Rectangle 2041"/>
          <p:cNvSpPr/>
          <p:nvPr userDrawn="1"/>
        </p:nvSpPr>
        <p:spPr>
          <a:xfrm>
            <a:off x="7618070"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3" name="Oval 2042"/>
          <p:cNvSpPr/>
          <p:nvPr userDrawn="1"/>
        </p:nvSpPr>
        <p:spPr>
          <a:xfrm>
            <a:off x="7686446"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4" name="Moon 2043"/>
          <p:cNvSpPr/>
          <p:nvPr userDrawn="1"/>
        </p:nvSpPr>
        <p:spPr>
          <a:xfrm>
            <a:off x="768644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5" name="Rectangle 2044"/>
          <p:cNvSpPr/>
          <p:nvPr userDrawn="1"/>
        </p:nvSpPr>
        <p:spPr>
          <a:xfrm>
            <a:off x="7998974"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6" name="Oval 2045"/>
          <p:cNvSpPr/>
          <p:nvPr userDrawn="1"/>
        </p:nvSpPr>
        <p:spPr>
          <a:xfrm>
            <a:off x="8067350"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7" name="Moon 2046"/>
          <p:cNvSpPr/>
          <p:nvPr userDrawn="1"/>
        </p:nvSpPr>
        <p:spPr>
          <a:xfrm>
            <a:off x="806735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Rectangle 2047"/>
          <p:cNvSpPr/>
          <p:nvPr userDrawn="1"/>
        </p:nvSpPr>
        <p:spPr>
          <a:xfrm>
            <a:off x="837987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Oval 2048"/>
          <p:cNvSpPr/>
          <p:nvPr userDrawn="1"/>
        </p:nvSpPr>
        <p:spPr>
          <a:xfrm>
            <a:off x="844825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Moon 2049"/>
          <p:cNvSpPr/>
          <p:nvPr userDrawn="1"/>
        </p:nvSpPr>
        <p:spPr>
          <a:xfrm>
            <a:off x="844825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Rectangle 2050"/>
          <p:cNvSpPr/>
          <p:nvPr userDrawn="1"/>
        </p:nvSpPr>
        <p:spPr>
          <a:xfrm>
            <a:off x="8760781"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Oval 2051"/>
          <p:cNvSpPr/>
          <p:nvPr userDrawn="1"/>
        </p:nvSpPr>
        <p:spPr>
          <a:xfrm>
            <a:off x="8829157"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Moon 2052"/>
          <p:cNvSpPr/>
          <p:nvPr userDrawn="1"/>
        </p:nvSpPr>
        <p:spPr>
          <a:xfrm>
            <a:off x="882915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Rectangle 2053"/>
          <p:cNvSpPr/>
          <p:nvPr userDrawn="1"/>
        </p:nvSpPr>
        <p:spPr>
          <a:xfrm>
            <a:off x="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Oval 2054"/>
          <p:cNvSpPr/>
          <p:nvPr userDrawn="1"/>
        </p:nvSpPr>
        <p:spPr>
          <a:xfrm>
            <a:off x="6837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Moon 2055"/>
          <p:cNvSpPr/>
          <p:nvPr userDrawn="1"/>
        </p:nvSpPr>
        <p:spPr>
          <a:xfrm>
            <a:off x="6837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p:cNvSpPr/>
          <p:nvPr userDrawn="1"/>
        </p:nvSpPr>
        <p:spPr>
          <a:xfrm>
            <a:off x="38090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Oval 2057"/>
          <p:cNvSpPr/>
          <p:nvPr userDrawn="1"/>
        </p:nvSpPr>
        <p:spPr>
          <a:xfrm>
            <a:off x="44928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Moon 2058"/>
          <p:cNvSpPr/>
          <p:nvPr userDrawn="1"/>
        </p:nvSpPr>
        <p:spPr>
          <a:xfrm>
            <a:off x="44928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9"/>
          <p:cNvSpPr/>
          <p:nvPr userDrawn="1"/>
        </p:nvSpPr>
        <p:spPr>
          <a:xfrm>
            <a:off x="761807"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1" name="Oval 2060"/>
          <p:cNvSpPr/>
          <p:nvPr userDrawn="1"/>
        </p:nvSpPr>
        <p:spPr>
          <a:xfrm>
            <a:off x="830183"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Moon 2061"/>
          <p:cNvSpPr/>
          <p:nvPr userDrawn="1"/>
        </p:nvSpPr>
        <p:spPr>
          <a:xfrm>
            <a:off x="83018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p:cNvSpPr/>
          <p:nvPr userDrawn="1"/>
        </p:nvSpPr>
        <p:spPr>
          <a:xfrm>
            <a:off x="1142711"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4" name="Oval 2063"/>
          <p:cNvSpPr/>
          <p:nvPr userDrawn="1"/>
        </p:nvSpPr>
        <p:spPr>
          <a:xfrm>
            <a:off x="1211087"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Moon 2064"/>
          <p:cNvSpPr/>
          <p:nvPr userDrawn="1"/>
        </p:nvSpPr>
        <p:spPr>
          <a:xfrm>
            <a:off x="121108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p:cNvSpPr/>
          <p:nvPr userDrawn="1"/>
        </p:nvSpPr>
        <p:spPr>
          <a:xfrm>
            <a:off x="152361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Oval 2066"/>
          <p:cNvSpPr/>
          <p:nvPr userDrawn="1"/>
        </p:nvSpPr>
        <p:spPr>
          <a:xfrm>
            <a:off x="159199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Moon 2067"/>
          <p:cNvSpPr/>
          <p:nvPr userDrawn="1"/>
        </p:nvSpPr>
        <p:spPr>
          <a:xfrm>
            <a:off x="159199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Rectangle 2068"/>
          <p:cNvSpPr/>
          <p:nvPr userDrawn="1"/>
        </p:nvSpPr>
        <p:spPr>
          <a:xfrm>
            <a:off x="1904518" y="533210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Oval 2069"/>
          <p:cNvSpPr/>
          <p:nvPr userDrawn="1"/>
        </p:nvSpPr>
        <p:spPr>
          <a:xfrm>
            <a:off x="1972894" y="540090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Moon 2070"/>
          <p:cNvSpPr/>
          <p:nvPr userDrawn="1"/>
        </p:nvSpPr>
        <p:spPr>
          <a:xfrm>
            <a:off x="1972894"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p:cNvSpPr/>
          <p:nvPr userDrawn="1"/>
        </p:nvSpPr>
        <p:spPr>
          <a:xfrm>
            <a:off x="2285421"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3" name="Oval 2072"/>
          <p:cNvSpPr/>
          <p:nvPr userDrawn="1"/>
        </p:nvSpPr>
        <p:spPr>
          <a:xfrm>
            <a:off x="2353797"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Moon 2073"/>
          <p:cNvSpPr/>
          <p:nvPr userDrawn="1"/>
        </p:nvSpPr>
        <p:spPr>
          <a:xfrm>
            <a:off x="235379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Rectangle 2074"/>
          <p:cNvSpPr/>
          <p:nvPr userDrawn="1"/>
        </p:nvSpPr>
        <p:spPr>
          <a:xfrm>
            <a:off x="2666325"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6" name="Oval 2075"/>
          <p:cNvSpPr/>
          <p:nvPr userDrawn="1"/>
        </p:nvSpPr>
        <p:spPr>
          <a:xfrm>
            <a:off x="2734701"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Moon 2076"/>
          <p:cNvSpPr/>
          <p:nvPr userDrawn="1"/>
        </p:nvSpPr>
        <p:spPr>
          <a:xfrm>
            <a:off x="2734701"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Rectangle 2077"/>
          <p:cNvSpPr/>
          <p:nvPr userDrawn="1"/>
        </p:nvSpPr>
        <p:spPr>
          <a:xfrm>
            <a:off x="3047228"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9" name="Oval 2078"/>
          <p:cNvSpPr/>
          <p:nvPr userDrawn="1"/>
        </p:nvSpPr>
        <p:spPr>
          <a:xfrm>
            <a:off x="3115604"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Moon 2079"/>
          <p:cNvSpPr/>
          <p:nvPr userDrawn="1"/>
        </p:nvSpPr>
        <p:spPr>
          <a:xfrm>
            <a:off x="3115604"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Rectangle 2080"/>
          <p:cNvSpPr/>
          <p:nvPr userDrawn="1"/>
        </p:nvSpPr>
        <p:spPr>
          <a:xfrm>
            <a:off x="3428132"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Oval 2081"/>
          <p:cNvSpPr/>
          <p:nvPr userDrawn="1"/>
        </p:nvSpPr>
        <p:spPr>
          <a:xfrm>
            <a:off x="3496508"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3" name="Moon 2082"/>
          <p:cNvSpPr/>
          <p:nvPr userDrawn="1"/>
        </p:nvSpPr>
        <p:spPr>
          <a:xfrm>
            <a:off x="3496508"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Rectangle 2083"/>
          <p:cNvSpPr/>
          <p:nvPr userDrawn="1"/>
        </p:nvSpPr>
        <p:spPr>
          <a:xfrm>
            <a:off x="3809035" y="533210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Oval 2084"/>
          <p:cNvSpPr/>
          <p:nvPr userDrawn="1"/>
        </p:nvSpPr>
        <p:spPr>
          <a:xfrm>
            <a:off x="3877411" y="540090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Moon 2085"/>
          <p:cNvSpPr/>
          <p:nvPr userDrawn="1"/>
        </p:nvSpPr>
        <p:spPr>
          <a:xfrm>
            <a:off x="3877411"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Rectangle 2086"/>
          <p:cNvSpPr/>
          <p:nvPr userDrawn="1"/>
        </p:nvSpPr>
        <p:spPr>
          <a:xfrm>
            <a:off x="4189939"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8" name="Oval 2087"/>
          <p:cNvSpPr/>
          <p:nvPr userDrawn="1"/>
        </p:nvSpPr>
        <p:spPr>
          <a:xfrm>
            <a:off x="4258315"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Moon 2088"/>
          <p:cNvSpPr/>
          <p:nvPr userDrawn="1"/>
        </p:nvSpPr>
        <p:spPr>
          <a:xfrm>
            <a:off x="4258315"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0" name="Rectangle 2089"/>
          <p:cNvSpPr/>
          <p:nvPr userDrawn="1"/>
        </p:nvSpPr>
        <p:spPr>
          <a:xfrm>
            <a:off x="4570842"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1" name="Oval 2090"/>
          <p:cNvSpPr/>
          <p:nvPr userDrawn="1"/>
        </p:nvSpPr>
        <p:spPr>
          <a:xfrm>
            <a:off x="4639218"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2" name="Moon 2091"/>
          <p:cNvSpPr/>
          <p:nvPr userDrawn="1"/>
        </p:nvSpPr>
        <p:spPr>
          <a:xfrm>
            <a:off x="4639218"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3" name="Rectangle 2092"/>
          <p:cNvSpPr/>
          <p:nvPr userDrawn="1"/>
        </p:nvSpPr>
        <p:spPr>
          <a:xfrm>
            <a:off x="4951746"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4" name="Oval 2093"/>
          <p:cNvSpPr/>
          <p:nvPr userDrawn="1"/>
        </p:nvSpPr>
        <p:spPr>
          <a:xfrm>
            <a:off x="5020122"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5" name="Moon 2094"/>
          <p:cNvSpPr/>
          <p:nvPr userDrawn="1"/>
        </p:nvSpPr>
        <p:spPr>
          <a:xfrm>
            <a:off x="5020122"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6" name="Rectangle 2095"/>
          <p:cNvSpPr/>
          <p:nvPr userDrawn="1"/>
        </p:nvSpPr>
        <p:spPr>
          <a:xfrm>
            <a:off x="5332649"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7" name="Oval 2096"/>
          <p:cNvSpPr/>
          <p:nvPr userDrawn="1"/>
        </p:nvSpPr>
        <p:spPr>
          <a:xfrm>
            <a:off x="5401025"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8" name="Moon 2097"/>
          <p:cNvSpPr/>
          <p:nvPr userDrawn="1"/>
        </p:nvSpPr>
        <p:spPr>
          <a:xfrm>
            <a:off x="5401025"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 name="Rectangle 2098"/>
          <p:cNvSpPr/>
          <p:nvPr userDrawn="1"/>
        </p:nvSpPr>
        <p:spPr>
          <a:xfrm>
            <a:off x="5713553"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0" name="Oval 2099"/>
          <p:cNvSpPr/>
          <p:nvPr userDrawn="1"/>
        </p:nvSpPr>
        <p:spPr>
          <a:xfrm>
            <a:off x="5781929"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1" name="Moon 2100"/>
          <p:cNvSpPr/>
          <p:nvPr userDrawn="1"/>
        </p:nvSpPr>
        <p:spPr>
          <a:xfrm>
            <a:off x="5781929"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2" name="Rectangle 2101"/>
          <p:cNvSpPr/>
          <p:nvPr userDrawn="1"/>
        </p:nvSpPr>
        <p:spPr>
          <a:xfrm>
            <a:off x="6094456"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3" name="Oval 2102"/>
          <p:cNvSpPr/>
          <p:nvPr userDrawn="1"/>
        </p:nvSpPr>
        <p:spPr>
          <a:xfrm>
            <a:off x="6162832"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Moon 2103"/>
          <p:cNvSpPr/>
          <p:nvPr userDrawn="1"/>
        </p:nvSpPr>
        <p:spPr>
          <a:xfrm>
            <a:off x="6162832"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5" name="Rectangle 2104"/>
          <p:cNvSpPr/>
          <p:nvPr userDrawn="1"/>
        </p:nvSpPr>
        <p:spPr>
          <a:xfrm>
            <a:off x="647536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6" name="Oval 2105"/>
          <p:cNvSpPr/>
          <p:nvPr userDrawn="1"/>
        </p:nvSpPr>
        <p:spPr>
          <a:xfrm>
            <a:off x="654373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7" name="Moon 2106"/>
          <p:cNvSpPr/>
          <p:nvPr userDrawn="1"/>
        </p:nvSpPr>
        <p:spPr>
          <a:xfrm>
            <a:off x="654373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8" name="Rectangle 2107"/>
          <p:cNvSpPr/>
          <p:nvPr userDrawn="1"/>
        </p:nvSpPr>
        <p:spPr>
          <a:xfrm>
            <a:off x="6856263"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9" name="Oval 2108"/>
          <p:cNvSpPr/>
          <p:nvPr userDrawn="1"/>
        </p:nvSpPr>
        <p:spPr>
          <a:xfrm>
            <a:off x="6924639"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0" name="Moon 2109"/>
          <p:cNvSpPr/>
          <p:nvPr userDrawn="1"/>
        </p:nvSpPr>
        <p:spPr>
          <a:xfrm>
            <a:off x="6924639"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1" name="Rectangle 2110"/>
          <p:cNvSpPr/>
          <p:nvPr userDrawn="1"/>
        </p:nvSpPr>
        <p:spPr>
          <a:xfrm>
            <a:off x="723716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2" name="Oval 2111"/>
          <p:cNvSpPr/>
          <p:nvPr userDrawn="1"/>
        </p:nvSpPr>
        <p:spPr>
          <a:xfrm>
            <a:off x="730554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3" name="Moon 2112"/>
          <p:cNvSpPr/>
          <p:nvPr userDrawn="1"/>
        </p:nvSpPr>
        <p:spPr>
          <a:xfrm>
            <a:off x="730554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4" name="Rectangle 2113"/>
          <p:cNvSpPr/>
          <p:nvPr userDrawn="1"/>
        </p:nvSpPr>
        <p:spPr>
          <a:xfrm>
            <a:off x="7618070"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5" name="Oval 2114"/>
          <p:cNvSpPr/>
          <p:nvPr userDrawn="1"/>
        </p:nvSpPr>
        <p:spPr>
          <a:xfrm>
            <a:off x="7686446"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6" name="Moon 2115"/>
          <p:cNvSpPr/>
          <p:nvPr userDrawn="1"/>
        </p:nvSpPr>
        <p:spPr>
          <a:xfrm>
            <a:off x="768644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7" name="Rectangle 2116"/>
          <p:cNvSpPr/>
          <p:nvPr userDrawn="1"/>
        </p:nvSpPr>
        <p:spPr>
          <a:xfrm>
            <a:off x="799897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8" name="Oval 2117"/>
          <p:cNvSpPr/>
          <p:nvPr userDrawn="1"/>
        </p:nvSpPr>
        <p:spPr>
          <a:xfrm>
            <a:off x="806735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 name="Moon 2118"/>
          <p:cNvSpPr/>
          <p:nvPr userDrawn="1"/>
        </p:nvSpPr>
        <p:spPr>
          <a:xfrm>
            <a:off x="806735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 name="Rectangle 2119"/>
          <p:cNvSpPr/>
          <p:nvPr userDrawn="1"/>
        </p:nvSpPr>
        <p:spPr>
          <a:xfrm>
            <a:off x="837987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1" name="Oval 2120"/>
          <p:cNvSpPr/>
          <p:nvPr userDrawn="1"/>
        </p:nvSpPr>
        <p:spPr>
          <a:xfrm>
            <a:off x="844825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2" name="Moon 2121"/>
          <p:cNvSpPr/>
          <p:nvPr userDrawn="1"/>
        </p:nvSpPr>
        <p:spPr>
          <a:xfrm>
            <a:off x="844825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3" name="Rectangle 2122"/>
          <p:cNvSpPr/>
          <p:nvPr userDrawn="1"/>
        </p:nvSpPr>
        <p:spPr>
          <a:xfrm>
            <a:off x="8760781"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4" name="Oval 2123"/>
          <p:cNvSpPr/>
          <p:nvPr userDrawn="1"/>
        </p:nvSpPr>
        <p:spPr>
          <a:xfrm>
            <a:off x="8829157"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5" name="Moon 2124"/>
          <p:cNvSpPr/>
          <p:nvPr userDrawn="1"/>
        </p:nvSpPr>
        <p:spPr>
          <a:xfrm>
            <a:off x="882915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6" name="Rectangle 2125"/>
          <p:cNvSpPr/>
          <p:nvPr userDrawn="1"/>
        </p:nvSpPr>
        <p:spPr>
          <a:xfrm>
            <a:off x="0"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7" name="Oval 2126"/>
          <p:cNvSpPr/>
          <p:nvPr userDrawn="1"/>
        </p:nvSpPr>
        <p:spPr>
          <a:xfrm>
            <a:off x="68376"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8" name="Moon 2127"/>
          <p:cNvSpPr/>
          <p:nvPr userDrawn="1"/>
        </p:nvSpPr>
        <p:spPr>
          <a:xfrm>
            <a:off x="6837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9" name="Rectangle 2128"/>
          <p:cNvSpPr/>
          <p:nvPr userDrawn="1"/>
        </p:nvSpPr>
        <p:spPr>
          <a:xfrm>
            <a:off x="380904" y="495124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0" name="Oval 2129"/>
          <p:cNvSpPr/>
          <p:nvPr userDrawn="1"/>
        </p:nvSpPr>
        <p:spPr>
          <a:xfrm>
            <a:off x="449280" y="502003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1" name="Moon 2130"/>
          <p:cNvSpPr/>
          <p:nvPr userDrawn="1"/>
        </p:nvSpPr>
        <p:spPr>
          <a:xfrm>
            <a:off x="449280"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2" name="Rectangle 2131"/>
          <p:cNvSpPr/>
          <p:nvPr userDrawn="1"/>
        </p:nvSpPr>
        <p:spPr>
          <a:xfrm>
            <a:off x="761807"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3" name="Oval 2132"/>
          <p:cNvSpPr/>
          <p:nvPr userDrawn="1"/>
        </p:nvSpPr>
        <p:spPr>
          <a:xfrm>
            <a:off x="830183"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4" name="Moon 2133"/>
          <p:cNvSpPr/>
          <p:nvPr userDrawn="1"/>
        </p:nvSpPr>
        <p:spPr>
          <a:xfrm>
            <a:off x="830183"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5" name="Rectangle 2134"/>
          <p:cNvSpPr/>
          <p:nvPr userDrawn="1"/>
        </p:nvSpPr>
        <p:spPr>
          <a:xfrm>
            <a:off x="1142711" y="495124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6" name="Oval 2135"/>
          <p:cNvSpPr/>
          <p:nvPr userDrawn="1"/>
        </p:nvSpPr>
        <p:spPr>
          <a:xfrm>
            <a:off x="1211087" y="502003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7" name="Moon 2136"/>
          <p:cNvSpPr/>
          <p:nvPr userDrawn="1"/>
        </p:nvSpPr>
        <p:spPr>
          <a:xfrm>
            <a:off x="121108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8" name="Rectangle 2137"/>
          <p:cNvSpPr/>
          <p:nvPr userDrawn="1"/>
        </p:nvSpPr>
        <p:spPr>
          <a:xfrm>
            <a:off x="1523614"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9" name="Oval 2138"/>
          <p:cNvSpPr/>
          <p:nvPr userDrawn="1"/>
        </p:nvSpPr>
        <p:spPr>
          <a:xfrm>
            <a:off x="1591990"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 name="Moon 2139"/>
          <p:cNvSpPr/>
          <p:nvPr userDrawn="1"/>
        </p:nvSpPr>
        <p:spPr>
          <a:xfrm>
            <a:off x="1591990"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1" name="Rectangle 2140"/>
          <p:cNvSpPr/>
          <p:nvPr userDrawn="1"/>
        </p:nvSpPr>
        <p:spPr>
          <a:xfrm>
            <a:off x="7237167" y="495124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42" name="Oval 2141"/>
          <p:cNvSpPr/>
          <p:nvPr userDrawn="1"/>
        </p:nvSpPr>
        <p:spPr>
          <a:xfrm>
            <a:off x="7305543" y="502003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3" name="Moon 2142"/>
          <p:cNvSpPr/>
          <p:nvPr userDrawn="1"/>
        </p:nvSpPr>
        <p:spPr>
          <a:xfrm>
            <a:off x="7305543"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4" name="Rectangle 2143"/>
          <p:cNvSpPr/>
          <p:nvPr userDrawn="1"/>
        </p:nvSpPr>
        <p:spPr>
          <a:xfrm>
            <a:off x="7618070" y="495124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45" name="Oval 2144"/>
          <p:cNvSpPr/>
          <p:nvPr userDrawn="1"/>
        </p:nvSpPr>
        <p:spPr>
          <a:xfrm>
            <a:off x="7686446" y="502003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6" name="Moon 2145"/>
          <p:cNvSpPr/>
          <p:nvPr userDrawn="1"/>
        </p:nvSpPr>
        <p:spPr>
          <a:xfrm>
            <a:off x="768644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7" name="Rectangle 2146"/>
          <p:cNvSpPr/>
          <p:nvPr userDrawn="1"/>
        </p:nvSpPr>
        <p:spPr>
          <a:xfrm>
            <a:off x="7998974"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8" name="Oval 2147"/>
          <p:cNvSpPr/>
          <p:nvPr userDrawn="1"/>
        </p:nvSpPr>
        <p:spPr>
          <a:xfrm>
            <a:off x="8067350"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9" name="Moon 2148"/>
          <p:cNvSpPr/>
          <p:nvPr userDrawn="1"/>
        </p:nvSpPr>
        <p:spPr>
          <a:xfrm>
            <a:off x="8067350"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 name="Rectangle 2149"/>
          <p:cNvSpPr/>
          <p:nvPr userDrawn="1"/>
        </p:nvSpPr>
        <p:spPr>
          <a:xfrm>
            <a:off x="8379877"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 name="Oval 2150"/>
          <p:cNvSpPr/>
          <p:nvPr userDrawn="1"/>
        </p:nvSpPr>
        <p:spPr>
          <a:xfrm>
            <a:off x="8448253"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 name="Moon 2151"/>
          <p:cNvSpPr/>
          <p:nvPr userDrawn="1"/>
        </p:nvSpPr>
        <p:spPr>
          <a:xfrm>
            <a:off x="8448253"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3" name="Rectangle 2152"/>
          <p:cNvSpPr/>
          <p:nvPr userDrawn="1"/>
        </p:nvSpPr>
        <p:spPr>
          <a:xfrm>
            <a:off x="8760781"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4" name="Oval 2153"/>
          <p:cNvSpPr/>
          <p:nvPr userDrawn="1"/>
        </p:nvSpPr>
        <p:spPr>
          <a:xfrm>
            <a:off x="8829157"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5" name="Moon 2154"/>
          <p:cNvSpPr/>
          <p:nvPr userDrawn="1"/>
        </p:nvSpPr>
        <p:spPr>
          <a:xfrm>
            <a:off x="882915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6" name="Rectangle 2155"/>
          <p:cNvSpPr/>
          <p:nvPr userDrawn="1"/>
        </p:nvSpPr>
        <p:spPr>
          <a:xfrm>
            <a:off x="0"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7" name="Oval 2156"/>
          <p:cNvSpPr/>
          <p:nvPr userDrawn="1"/>
        </p:nvSpPr>
        <p:spPr>
          <a:xfrm>
            <a:off x="68376"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8" name="Moon 2157"/>
          <p:cNvSpPr/>
          <p:nvPr userDrawn="1"/>
        </p:nvSpPr>
        <p:spPr>
          <a:xfrm>
            <a:off x="6837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9" name="Rectangle 2158"/>
          <p:cNvSpPr/>
          <p:nvPr userDrawn="1"/>
        </p:nvSpPr>
        <p:spPr>
          <a:xfrm>
            <a:off x="380904"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60" name="Oval 2159"/>
          <p:cNvSpPr/>
          <p:nvPr userDrawn="1"/>
        </p:nvSpPr>
        <p:spPr>
          <a:xfrm>
            <a:off x="449280"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1" name="Moon 2160"/>
          <p:cNvSpPr/>
          <p:nvPr userDrawn="1"/>
        </p:nvSpPr>
        <p:spPr>
          <a:xfrm>
            <a:off x="449280"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2" name="Rectangle 2161"/>
          <p:cNvSpPr/>
          <p:nvPr userDrawn="1"/>
        </p:nvSpPr>
        <p:spPr>
          <a:xfrm>
            <a:off x="761807"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3" name="Oval 2162"/>
          <p:cNvSpPr/>
          <p:nvPr userDrawn="1"/>
        </p:nvSpPr>
        <p:spPr>
          <a:xfrm>
            <a:off x="830183"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4" name="Moon 2163"/>
          <p:cNvSpPr/>
          <p:nvPr userDrawn="1"/>
        </p:nvSpPr>
        <p:spPr>
          <a:xfrm>
            <a:off x="830183"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5" name="Rectangle 2164"/>
          <p:cNvSpPr/>
          <p:nvPr userDrawn="1"/>
        </p:nvSpPr>
        <p:spPr>
          <a:xfrm>
            <a:off x="1142711"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6" name="Oval 2165"/>
          <p:cNvSpPr/>
          <p:nvPr userDrawn="1"/>
        </p:nvSpPr>
        <p:spPr>
          <a:xfrm>
            <a:off x="1211087"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7" name="Moon 2166"/>
          <p:cNvSpPr/>
          <p:nvPr userDrawn="1"/>
        </p:nvSpPr>
        <p:spPr>
          <a:xfrm>
            <a:off x="121108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8" name="Rectangle 2167"/>
          <p:cNvSpPr/>
          <p:nvPr userDrawn="1"/>
        </p:nvSpPr>
        <p:spPr>
          <a:xfrm>
            <a:off x="1523614"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9" name="Oval 2168"/>
          <p:cNvSpPr/>
          <p:nvPr userDrawn="1"/>
        </p:nvSpPr>
        <p:spPr>
          <a:xfrm>
            <a:off x="1591990"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0" name="Moon 2169"/>
          <p:cNvSpPr/>
          <p:nvPr userDrawn="1"/>
        </p:nvSpPr>
        <p:spPr>
          <a:xfrm>
            <a:off x="1591990"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1" name="Rectangle 2170"/>
          <p:cNvSpPr/>
          <p:nvPr userDrawn="1"/>
        </p:nvSpPr>
        <p:spPr>
          <a:xfrm>
            <a:off x="7237167"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72" name="Oval 2171"/>
          <p:cNvSpPr/>
          <p:nvPr userDrawn="1"/>
        </p:nvSpPr>
        <p:spPr>
          <a:xfrm>
            <a:off x="7305543"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3" name="Moon 2172"/>
          <p:cNvSpPr/>
          <p:nvPr userDrawn="1"/>
        </p:nvSpPr>
        <p:spPr>
          <a:xfrm>
            <a:off x="7305543"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4" name="Rectangle 2173"/>
          <p:cNvSpPr/>
          <p:nvPr userDrawn="1"/>
        </p:nvSpPr>
        <p:spPr>
          <a:xfrm>
            <a:off x="7618070"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75" name="Oval 2174"/>
          <p:cNvSpPr/>
          <p:nvPr userDrawn="1"/>
        </p:nvSpPr>
        <p:spPr>
          <a:xfrm>
            <a:off x="7686446"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6" name="Moon 2175"/>
          <p:cNvSpPr/>
          <p:nvPr userDrawn="1"/>
        </p:nvSpPr>
        <p:spPr>
          <a:xfrm>
            <a:off x="768644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7" name="Rectangle 2176"/>
          <p:cNvSpPr/>
          <p:nvPr userDrawn="1"/>
        </p:nvSpPr>
        <p:spPr>
          <a:xfrm>
            <a:off x="7998974" y="457037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8" name="Oval 2177"/>
          <p:cNvSpPr/>
          <p:nvPr userDrawn="1"/>
        </p:nvSpPr>
        <p:spPr>
          <a:xfrm>
            <a:off x="8067350" y="463917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9" name="Moon 2178"/>
          <p:cNvSpPr/>
          <p:nvPr userDrawn="1"/>
        </p:nvSpPr>
        <p:spPr>
          <a:xfrm>
            <a:off x="8067350"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0" name="Rectangle 2179"/>
          <p:cNvSpPr/>
          <p:nvPr userDrawn="1"/>
        </p:nvSpPr>
        <p:spPr>
          <a:xfrm>
            <a:off x="8379877" y="457037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1" name="Oval 2180"/>
          <p:cNvSpPr/>
          <p:nvPr userDrawn="1"/>
        </p:nvSpPr>
        <p:spPr>
          <a:xfrm>
            <a:off x="8448253" y="463917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2" name="Moon 2181"/>
          <p:cNvSpPr/>
          <p:nvPr userDrawn="1"/>
        </p:nvSpPr>
        <p:spPr>
          <a:xfrm>
            <a:off x="8448253"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3" name="Rectangle 2182"/>
          <p:cNvSpPr/>
          <p:nvPr userDrawn="1"/>
        </p:nvSpPr>
        <p:spPr>
          <a:xfrm>
            <a:off x="8760781"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84" name="Oval 2183"/>
          <p:cNvSpPr/>
          <p:nvPr userDrawn="1"/>
        </p:nvSpPr>
        <p:spPr>
          <a:xfrm>
            <a:off x="8829157"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5" name="Moon 2184"/>
          <p:cNvSpPr/>
          <p:nvPr userDrawn="1"/>
        </p:nvSpPr>
        <p:spPr>
          <a:xfrm>
            <a:off x="882915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6" name="Rectangle 2185"/>
          <p:cNvSpPr/>
          <p:nvPr userDrawn="1"/>
        </p:nvSpPr>
        <p:spPr>
          <a:xfrm>
            <a:off x="0" y="418951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7" name="Oval 2186"/>
          <p:cNvSpPr/>
          <p:nvPr userDrawn="1"/>
        </p:nvSpPr>
        <p:spPr>
          <a:xfrm>
            <a:off x="68376" y="425831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8" name="Moon 2187"/>
          <p:cNvSpPr/>
          <p:nvPr userDrawn="1"/>
        </p:nvSpPr>
        <p:spPr>
          <a:xfrm>
            <a:off x="6837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9" name="Rectangle 2188"/>
          <p:cNvSpPr/>
          <p:nvPr userDrawn="1"/>
        </p:nvSpPr>
        <p:spPr>
          <a:xfrm>
            <a:off x="380904"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0" name="Oval 2189"/>
          <p:cNvSpPr/>
          <p:nvPr userDrawn="1"/>
        </p:nvSpPr>
        <p:spPr>
          <a:xfrm>
            <a:off x="449280"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 name="Moon 2190"/>
          <p:cNvSpPr/>
          <p:nvPr userDrawn="1"/>
        </p:nvSpPr>
        <p:spPr>
          <a:xfrm>
            <a:off x="449280"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2" name="Rectangle 2191"/>
          <p:cNvSpPr/>
          <p:nvPr userDrawn="1"/>
        </p:nvSpPr>
        <p:spPr>
          <a:xfrm>
            <a:off x="761807"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3" name="Oval 2192"/>
          <p:cNvSpPr/>
          <p:nvPr userDrawn="1"/>
        </p:nvSpPr>
        <p:spPr>
          <a:xfrm>
            <a:off x="830183"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4" name="Moon 2193"/>
          <p:cNvSpPr/>
          <p:nvPr userDrawn="1"/>
        </p:nvSpPr>
        <p:spPr>
          <a:xfrm>
            <a:off x="830183"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5" name="Rectangle 2194"/>
          <p:cNvSpPr/>
          <p:nvPr userDrawn="1"/>
        </p:nvSpPr>
        <p:spPr>
          <a:xfrm>
            <a:off x="1142711"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6" name="Oval 2195"/>
          <p:cNvSpPr/>
          <p:nvPr userDrawn="1"/>
        </p:nvSpPr>
        <p:spPr>
          <a:xfrm>
            <a:off x="1211087"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7" name="Moon 2196"/>
          <p:cNvSpPr/>
          <p:nvPr userDrawn="1"/>
        </p:nvSpPr>
        <p:spPr>
          <a:xfrm>
            <a:off x="121108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8" name="Rectangle 2197"/>
          <p:cNvSpPr/>
          <p:nvPr userDrawn="1"/>
        </p:nvSpPr>
        <p:spPr>
          <a:xfrm>
            <a:off x="1523614" y="418951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9" name="Oval 2198"/>
          <p:cNvSpPr/>
          <p:nvPr userDrawn="1"/>
        </p:nvSpPr>
        <p:spPr>
          <a:xfrm>
            <a:off x="1591990" y="425831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0" name="Moon 2199"/>
          <p:cNvSpPr/>
          <p:nvPr userDrawn="1"/>
        </p:nvSpPr>
        <p:spPr>
          <a:xfrm>
            <a:off x="1591990"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1" name="Rectangle 2200"/>
          <p:cNvSpPr/>
          <p:nvPr userDrawn="1"/>
        </p:nvSpPr>
        <p:spPr>
          <a:xfrm>
            <a:off x="7237167" y="418951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02" name="Oval 2201"/>
          <p:cNvSpPr/>
          <p:nvPr userDrawn="1"/>
        </p:nvSpPr>
        <p:spPr>
          <a:xfrm>
            <a:off x="7305543" y="425831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3" name="Moon 2202"/>
          <p:cNvSpPr/>
          <p:nvPr userDrawn="1"/>
        </p:nvSpPr>
        <p:spPr>
          <a:xfrm>
            <a:off x="7305543"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4" name="Rectangle 2203"/>
          <p:cNvSpPr/>
          <p:nvPr userDrawn="1"/>
        </p:nvSpPr>
        <p:spPr>
          <a:xfrm>
            <a:off x="7618070" y="418951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05" name="Oval 2204"/>
          <p:cNvSpPr/>
          <p:nvPr userDrawn="1"/>
        </p:nvSpPr>
        <p:spPr>
          <a:xfrm>
            <a:off x="7686446" y="425831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6" name="Moon 2205"/>
          <p:cNvSpPr/>
          <p:nvPr userDrawn="1"/>
        </p:nvSpPr>
        <p:spPr>
          <a:xfrm>
            <a:off x="768644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7" name="Rectangle 2206"/>
          <p:cNvSpPr/>
          <p:nvPr userDrawn="1"/>
        </p:nvSpPr>
        <p:spPr>
          <a:xfrm>
            <a:off x="7998974"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8" name="Oval 2207"/>
          <p:cNvSpPr/>
          <p:nvPr userDrawn="1"/>
        </p:nvSpPr>
        <p:spPr>
          <a:xfrm>
            <a:off x="8067350"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9" name="Moon 2208"/>
          <p:cNvSpPr/>
          <p:nvPr userDrawn="1"/>
        </p:nvSpPr>
        <p:spPr>
          <a:xfrm>
            <a:off x="8067350"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0" name="Rectangle 2209"/>
          <p:cNvSpPr/>
          <p:nvPr userDrawn="1"/>
        </p:nvSpPr>
        <p:spPr>
          <a:xfrm>
            <a:off x="8379877"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1" name="Oval 2210"/>
          <p:cNvSpPr/>
          <p:nvPr userDrawn="1"/>
        </p:nvSpPr>
        <p:spPr>
          <a:xfrm>
            <a:off x="8448253"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2" name="Moon 2211"/>
          <p:cNvSpPr/>
          <p:nvPr userDrawn="1"/>
        </p:nvSpPr>
        <p:spPr>
          <a:xfrm>
            <a:off x="8448253"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3" name="Rectangle 2212"/>
          <p:cNvSpPr/>
          <p:nvPr userDrawn="1"/>
        </p:nvSpPr>
        <p:spPr>
          <a:xfrm>
            <a:off x="8760781"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4" name="Oval 2213"/>
          <p:cNvSpPr/>
          <p:nvPr userDrawn="1"/>
        </p:nvSpPr>
        <p:spPr>
          <a:xfrm>
            <a:off x="8829157"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5" name="Moon 2214"/>
          <p:cNvSpPr/>
          <p:nvPr userDrawn="1"/>
        </p:nvSpPr>
        <p:spPr>
          <a:xfrm>
            <a:off x="882915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6" name="Rectangle 2215"/>
          <p:cNvSpPr/>
          <p:nvPr userDrawn="1"/>
        </p:nvSpPr>
        <p:spPr>
          <a:xfrm>
            <a:off x="0"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17" name="Oval 2216"/>
          <p:cNvSpPr/>
          <p:nvPr userDrawn="1"/>
        </p:nvSpPr>
        <p:spPr>
          <a:xfrm>
            <a:off x="68376"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8" name="Moon 2217"/>
          <p:cNvSpPr/>
          <p:nvPr userDrawn="1"/>
        </p:nvSpPr>
        <p:spPr>
          <a:xfrm>
            <a:off x="6837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9" name="Rectangle 2218"/>
          <p:cNvSpPr/>
          <p:nvPr userDrawn="1"/>
        </p:nvSpPr>
        <p:spPr>
          <a:xfrm>
            <a:off x="380904"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20" name="Oval 2219"/>
          <p:cNvSpPr/>
          <p:nvPr userDrawn="1"/>
        </p:nvSpPr>
        <p:spPr>
          <a:xfrm>
            <a:off x="449280"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1" name="Moon 2220"/>
          <p:cNvSpPr/>
          <p:nvPr userDrawn="1"/>
        </p:nvSpPr>
        <p:spPr>
          <a:xfrm>
            <a:off x="449280"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2" name="Rectangle 2221"/>
          <p:cNvSpPr/>
          <p:nvPr userDrawn="1"/>
        </p:nvSpPr>
        <p:spPr>
          <a:xfrm>
            <a:off x="761807"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23" name="Oval 2222"/>
          <p:cNvSpPr/>
          <p:nvPr userDrawn="1"/>
        </p:nvSpPr>
        <p:spPr>
          <a:xfrm>
            <a:off x="830183"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4" name="Moon 2223"/>
          <p:cNvSpPr/>
          <p:nvPr userDrawn="1"/>
        </p:nvSpPr>
        <p:spPr>
          <a:xfrm>
            <a:off x="830183"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5" name="Rectangle 2224"/>
          <p:cNvSpPr/>
          <p:nvPr userDrawn="1"/>
        </p:nvSpPr>
        <p:spPr>
          <a:xfrm>
            <a:off x="1142711"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26" name="Oval 2225"/>
          <p:cNvSpPr/>
          <p:nvPr userDrawn="1"/>
        </p:nvSpPr>
        <p:spPr>
          <a:xfrm>
            <a:off x="1211087"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7" name="Moon 2226"/>
          <p:cNvSpPr/>
          <p:nvPr userDrawn="1"/>
        </p:nvSpPr>
        <p:spPr>
          <a:xfrm>
            <a:off x="121108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8" name="Rectangle 2227"/>
          <p:cNvSpPr/>
          <p:nvPr userDrawn="1"/>
        </p:nvSpPr>
        <p:spPr>
          <a:xfrm>
            <a:off x="1523614"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9" name="Oval 2228"/>
          <p:cNvSpPr/>
          <p:nvPr userDrawn="1"/>
        </p:nvSpPr>
        <p:spPr>
          <a:xfrm>
            <a:off x="1591990"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0" name="Moon 2229"/>
          <p:cNvSpPr/>
          <p:nvPr userDrawn="1"/>
        </p:nvSpPr>
        <p:spPr>
          <a:xfrm>
            <a:off x="1591990"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1" name="Rectangle 2230"/>
          <p:cNvSpPr/>
          <p:nvPr userDrawn="1"/>
        </p:nvSpPr>
        <p:spPr>
          <a:xfrm>
            <a:off x="7237167" y="380864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2" name="Oval 2231"/>
          <p:cNvSpPr/>
          <p:nvPr userDrawn="1"/>
        </p:nvSpPr>
        <p:spPr>
          <a:xfrm>
            <a:off x="7305543" y="387744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3" name="Moon 2232"/>
          <p:cNvSpPr/>
          <p:nvPr userDrawn="1"/>
        </p:nvSpPr>
        <p:spPr>
          <a:xfrm>
            <a:off x="7305543"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4" name="Rectangle 2233"/>
          <p:cNvSpPr/>
          <p:nvPr userDrawn="1"/>
        </p:nvSpPr>
        <p:spPr>
          <a:xfrm>
            <a:off x="7618070" y="380864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5" name="Oval 2234"/>
          <p:cNvSpPr/>
          <p:nvPr userDrawn="1"/>
        </p:nvSpPr>
        <p:spPr>
          <a:xfrm>
            <a:off x="7686446" y="387744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6" name="Moon 2235"/>
          <p:cNvSpPr/>
          <p:nvPr userDrawn="1"/>
        </p:nvSpPr>
        <p:spPr>
          <a:xfrm>
            <a:off x="768644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7" name="Rectangle 2236"/>
          <p:cNvSpPr/>
          <p:nvPr userDrawn="1"/>
        </p:nvSpPr>
        <p:spPr>
          <a:xfrm>
            <a:off x="7998974" y="380864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8" name="Oval 2237"/>
          <p:cNvSpPr/>
          <p:nvPr userDrawn="1"/>
        </p:nvSpPr>
        <p:spPr>
          <a:xfrm>
            <a:off x="8067350" y="387744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9" name="Moon 2238"/>
          <p:cNvSpPr/>
          <p:nvPr userDrawn="1"/>
        </p:nvSpPr>
        <p:spPr>
          <a:xfrm>
            <a:off x="8067350"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0" name="Rectangle 2239"/>
          <p:cNvSpPr/>
          <p:nvPr userDrawn="1"/>
        </p:nvSpPr>
        <p:spPr>
          <a:xfrm>
            <a:off x="8379877"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41" name="Oval 2240"/>
          <p:cNvSpPr/>
          <p:nvPr userDrawn="1"/>
        </p:nvSpPr>
        <p:spPr>
          <a:xfrm>
            <a:off x="8448253"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 name="Moon 2241"/>
          <p:cNvSpPr/>
          <p:nvPr userDrawn="1"/>
        </p:nvSpPr>
        <p:spPr>
          <a:xfrm>
            <a:off x="8448253"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3" name="Rectangle 2242"/>
          <p:cNvSpPr/>
          <p:nvPr userDrawn="1"/>
        </p:nvSpPr>
        <p:spPr>
          <a:xfrm>
            <a:off x="8760781"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4" name="Oval 2243"/>
          <p:cNvSpPr/>
          <p:nvPr userDrawn="1"/>
        </p:nvSpPr>
        <p:spPr>
          <a:xfrm>
            <a:off x="8829157"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5" name="Moon 2244"/>
          <p:cNvSpPr/>
          <p:nvPr userDrawn="1"/>
        </p:nvSpPr>
        <p:spPr>
          <a:xfrm>
            <a:off x="882915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6" name="Rectangle 2245"/>
          <p:cNvSpPr/>
          <p:nvPr userDrawn="1"/>
        </p:nvSpPr>
        <p:spPr>
          <a:xfrm>
            <a:off x="0"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7" name="Oval 2246"/>
          <p:cNvSpPr/>
          <p:nvPr userDrawn="1"/>
        </p:nvSpPr>
        <p:spPr>
          <a:xfrm>
            <a:off x="68376"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8" name="Moon 2247"/>
          <p:cNvSpPr/>
          <p:nvPr userDrawn="1"/>
        </p:nvSpPr>
        <p:spPr>
          <a:xfrm>
            <a:off x="6837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 name="Rectangle 2248"/>
          <p:cNvSpPr/>
          <p:nvPr userDrawn="1"/>
        </p:nvSpPr>
        <p:spPr>
          <a:xfrm>
            <a:off x="380904"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0" name="Oval 2249"/>
          <p:cNvSpPr/>
          <p:nvPr userDrawn="1"/>
        </p:nvSpPr>
        <p:spPr>
          <a:xfrm>
            <a:off x="449280"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1" name="Moon 2250"/>
          <p:cNvSpPr/>
          <p:nvPr userDrawn="1"/>
        </p:nvSpPr>
        <p:spPr>
          <a:xfrm>
            <a:off x="449280"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 name="Rectangle 2251"/>
          <p:cNvSpPr/>
          <p:nvPr userDrawn="1"/>
        </p:nvSpPr>
        <p:spPr>
          <a:xfrm>
            <a:off x="761807" y="342778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 name="Oval 2252"/>
          <p:cNvSpPr/>
          <p:nvPr userDrawn="1"/>
        </p:nvSpPr>
        <p:spPr>
          <a:xfrm>
            <a:off x="830183" y="349658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 name="Moon 2253"/>
          <p:cNvSpPr/>
          <p:nvPr userDrawn="1"/>
        </p:nvSpPr>
        <p:spPr>
          <a:xfrm>
            <a:off x="830183"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5" name="Rectangle 2254"/>
          <p:cNvSpPr/>
          <p:nvPr userDrawn="1"/>
        </p:nvSpPr>
        <p:spPr>
          <a:xfrm>
            <a:off x="1142711" y="342778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6" name="Oval 2255"/>
          <p:cNvSpPr/>
          <p:nvPr userDrawn="1"/>
        </p:nvSpPr>
        <p:spPr>
          <a:xfrm>
            <a:off x="1211087" y="349658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7" name="Moon 2256"/>
          <p:cNvSpPr/>
          <p:nvPr userDrawn="1"/>
        </p:nvSpPr>
        <p:spPr>
          <a:xfrm>
            <a:off x="121108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8" name="Rectangle 2257"/>
          <p:cNvSpPr/>
          <p:nvPr userDrawn="1"/>
        </p:nvSpPr>
        <p:spPr>
          <a:xfrm>
            <a:off x="1523614"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9" name="Oval 2258"/>
          <p:cNvSpPr/>
          <p:nvPr userDrawn="1"/>
        </p:nvSpPr>
        <p:spPr>
          <a:xfrm>
            <a:off x="1591990"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0" name="Moon 2259"/>
          <p:cNvSpPr/>
          <p:nvPr userDrawn="1"/>
        </p:nvSpPr>
        <p:spPr>
          <a:xfrm>
            <a:off x="1591990"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1" name="Rectangle 2260"/>
          <p:cNvSpPr/>
          <p:nvPr userDrawn="1"/>
        </p:nvSpPr>
        <p:spPr>
          <a:xfrm>
            <a:off x="7237167" y="342778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2" name="Oval 2261"/>
          <p:cNvSpPr/>
          <p:nvPr userDrawn="1"/>
        </p:nvSpPr>
        <p:spPr>
          <a:xfrm>
            <a:off x="7305543" y="349658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3" name="Moon 2262"/>
          <p:cNvSpPr/>
          <p:nvPr userDrawn="1"/>
        </p:nvSpPr>
        <p:spPr>
          <a:xfrm>
            <a:off x="7305543"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4" name="Rectangle 2263"/>
          <p:cNvSpPr/>
          <p:nvPr userDrawn="1"/>
        </p:nvSpPr>
        <p:spPr>
          <a:xfrm>
            <a:off x="7618070"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5" name="Oval 2264"/>
          <p:cNvSpPr/>
          <p:nvPr userDrawn="1"/>
        </p:nvSpPr>
        <p:spPr>
          <a:xfrm>
            <a:off x="7686446"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6" name="Moon 2265"/>
          <p:cNvSpPr/>
          <p:nvPr userDrawn="1"/>
        </p:nvSpPr>
        <p:spPr>
          <a:xfrm>
            <a:off x="768644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7" name="Rectangle 2266"/>
          <p:cNvSpPr/>
          <p:nvPr userDrawn="1"/>
        </p:nvSpPr>
        <p:spPr>
          <a:xfrm>
            <a:off x="7998974"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8" name="Oval 2267"/>
          <p:cNvSpPr/>
          <p:nvPr userDrawn="1"/>
        </p:nvSpPr>
        <p:spPr>
          <a:xfrm>
            <a:off x="8067350"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9" name="Moon 2268"/>
          <p:cNvSpPr/>
          <p:nvPr userDrawn="1"/>
        </p:nvSpPr>
        <p:spPr>
          <a:xfrm>
            <a:off x="8067350"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0" name="Rectangle 2269"/>
          <p:cNvSpPr/>
          <p:nvPr userDrawn="1"/>
        </p:nvSpPr>
        <p:spPr>
          <a:xfrm>
            <a:off x="8379877"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1" name="Oval 2270"/>
          <p:cNvSpPr/>
          <p:nvPr userDrawn="1"/>
        </p:nvSpPr>
        <p:spPr>
          <a:xfrm>
            <a:off x="8448253"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2" name="Moon 2271"/>
          <p:cNvSpPr/>
          <p:nvPr userDrawn="1"/>
        </p:nvSpPr>
        <p:spPr>
          <a:xfrm>
            <a:off x="8448253"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 name="Rectangle 2272"/>
          <p:cNvSpPr/>
          <p:nvPr userDrawn="1"/>
        </p:nvSpPr>
        <p:spPr>
          <a:xfrm>
            <a:off x="8760781" y="342778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4" name="Oval 2273"/>
          <p:cNvSpPr/>
          <p:nvPr userDrawn="1"/>
        </p:nvSpPr>
        <p:spPr>
          <a:xfrm>
            <a:off x="8829157" y="349658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5" name="Moon 2274"/>
          <p:cNvSpPr/>
          <p:nvPr userDrawn="1"/>
        </p:nvSpPr>
        <p:spPr>
          <a:xfrm>
            <a:off x="882915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6" name="Rectangle 2275"/>
          <p:cNvSpPr/>
          <p:nvPr userDrawn="1"/>
        </p:nvSpPr>
        <p:spPr>
          <a:xfrm>
            <a:off x="0"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7" name="Oval 2276"/>
          <p:cNvSpPr/>
          <p:nvPr userDrawn="1"/>
        </p:nvSpPr>
        <p:spPr>
          <a:xfrm>
            <a:off x="68376"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8" name="Moon 2277"/>
          <p:cNvSpPr/>
          <p:nvPr userDrawn="1"/>
        </p:nvSpPr>
        <p:spPr>
          <a:xfrm>
            <a:off x="68376"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9" name="Rectangle 2278"/>
          <p:cNvSpPr/>
          <p:nvPr userDrawn="1"/>
        </p:nvSpPr>
        <p:spPr>
          <a:xfrm>
            <a:off x="380904" y="304691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0" name="Oval 2279"/>
          <p:cNvSpPr/>
          <p:nvPr userDrawn="1"/>
        </p:nvSpPr>
        <p:spPr>
          <a:xfrm>
            <a:off x="449280" y="311571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1" name="Moon 2280"/>
          <p:cNvSpPr/>
          <p:nvPr userDrawn="1"/>
        </p:nvSpPr>
        <p:spPr>
          <a:xfrm>
            <a:off x="449280"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2" name="Rectangle 2281"/>
          <p:cNvSpPr/>
          <p:nvPr userDrawn="1"/>
        </p:nvSpPr>
        <p:spPr>
          <a:xfrm>
            <a:off x="761807" y="304691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 name="Oval 2282"/>
          <p:cNvSpPr/>
          <p:nvPr userDrawn="1"/>
        </p:nvSpPr>
        <p:spPr>
          <a:xfrm>
            <a:off x="830183" y="311571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4" name="Moon 2283"/>
          <p:cNvSpPr/>
          <p:nvPr userDrawn="1"/>
        </p:nvSpPr>
        <p:spPr>
          <a:xfrm>
            <a:off x="830183"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5" name="Rectangle 2284"/>
          <p:cNvSpPr/>
          <p:nvPr userDrawn="1"/>
        </p:nvSpPr>
        <p:spPr>
          <a:xfrm>
            <a:off x="1142711" y="304691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6" name="Oval 2285"/>
          <p:cNvSpPr/>
          <p:nvPr userDrawn="1"/>
        </p:nvSpPr>
        <p:spPr>
          <a:xfrm>
            <a:off x="1211087" y="311571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7" name="Moon 2286"/>
          <p:cNvSpPr/>
          <p:nvPr userDrawn="1"/>
        </p:nvSpPr>
        <p:spPr>
          <a:xfrm>
            <a:off x="1211087"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8" name="Rectangle 2287"/>
          <p:cNvSpPr/>
          <p:nvPr userDrawn="1"/>
        </p:nvSpPr>
        <p:spPr>
          <a:xfrm>
            <a:off x="1523614" y="3046918"/>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9" name="Oval 2288"/>
          <p:cNvSpPr/>
          <p:nvPr userDrawn="1"/>
        </p:nvSpPr>
        <p:spPr>
          <a:xfrm>
            <a:off x="1591990" y="3115715"/>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0" name="Moon 2289"/>
          <p:cNvSpPr/>
          <p:nvPr userDrawn="1"/>
        </p:nvSpPr>
        <p:spPr>
          <a:xfrm>
            <a:off x="1591990"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1" name="Rectangle 2290"/>
          <p:cNvSpPr/>
          <p:nvPr userDrawn="1"/>
        </p:nvSpPr>
        <p:spPr>
          <a:xfrm>
            <a:off x="7237167"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2" name="Oval 2291"/>
          <p:cNvSpPr/>
          <p:nvPr userDrawn="1"/>
        </p:nvSpPr>
        <p:spPr>
          <a:xfrm>
            <a:off x="7305543"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3" name="Moon 2292"/>
          <p:cNvSpPr/>
          <p:nvPr userDrawn="1"/>
        </p:nvSpPr>
        <p:spPr>
          <a:xfrm>
            <a:off x="7305543"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4" name="Rectangle 2293"/>
          <p:cNvSpPr/>
          <p:nvPr userDrawn="1"/>
        </p:nvSpPr>
        <p:spPr>
          <a:xfrm>
            <a:off x="7618070" y="304691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5" name="Oval 2294"/>
          <p:cNvSpPr/>
          <p:nvPr userDrawn="1"/>
        </p:nvSpPr>
        <p:spPr>
          <a:xfrm>
            <a:off x="7686446" y="311571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6" name="Moon 2295"/>
          <p:cNvSpPr/>
          <p:nvPr userDrawn="1"/>
        </p:nvSpPr>
        <p:spPr>
          <a:xfrm>
            <a:off x="7686446"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7" name="Rectangle 2296"/>
          <p:cNvSpPr/>
          <p:nvPr userDrawn="1"/>
        </p:nvSpPr>
        <p:spPr>
          <a:xfrm>
            <a:off x="7998974" y="304691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8" name="Oval 2297"/>
          <p:cNvSpPr/>
          <p:nvPr userDrawn="1"/>
        </p:nvSpPr>
        <p:spPr>
          <a:xfrm>
            <a:off x="8067350" y="311571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9" name="Moon 2298"/>
          <p:cNvSpPr/>
          <p:nvPr userDrawn="1"/>
        </p:nvSpPr>
        <p:spPr>
          <a:xfrm>
            <a:off x="8067350"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0" name="Rectangle 2299"/>
          <p:cNvSpPr/>
          <p:nvPr userDrawn="1"/>
        </p:nvSpPr>
        <p:spPr>
          <a:xfrm>
            <a:off x="8379877"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01" name="Oval 2300"/>
          <p:cNvSpPr/>
          <p:nvPr userDrawn="1"/>
        </p:nvSpPr>
        <p:spPr>
          <a:xfrm>
            <a:off x="8448253"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2" name="Moon 2301"/>
          <p:cNvSpPr/>
          <p:nvPr userDrawn="1"/>
        </p:nvSpPr>
        <p:spPr>
          <a:xfrm>
            <a:off x="8448253"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3" name="Rectangle 2302"/>
          <p:cNvSpPr/>
          <p:nvPr userDrawn="1"/>
        </p:nvSpPr>
        <p:spPr>
          <a:xfrm>
            <a:off x="8760781"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04" name="Oval 2303"/>
          <p:cNvSpPr/>
          <p:nvPr userDrawn="1"/>
        </p:nvSpPr>
        <p:spPr>
          <a:xfrm>
            <a:off x="8829157"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5" name="Moon 2304"/>
          <p:cNvSpPr/>
          <p:nvPr userDrawn="1"/>
        </p:nvSpPr>
        <p:spPr>
          <a:xfrm>
            <a:off x="8829157"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6" name="Rectangle 2305"/>
          <p:cNvSpPr/>
          <p:nvPr userDrawn="1"/>
        </p:nvSpPr>
        <p:spPr>
          <a:xfrm>
            <a:off x="0" y="266605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7" name="Oval 2306"/>
          <p:cNvSpPr/>
          <p:nvPr userDrawn="1"/>
        </p:nvSpPr>
        <p:spPr>
          <a:xfrm>
            <a:off x="68376" y="273485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8" name="Moon 2307"/>
          <p:cNvSpPr/>
          <p:nvPr userDrawn="1"/>
        </p:nvSpPr>
        <p:spPr>
          <a:xfrm>
            <a:off x="68376"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9" name="Rectangle 2308"/>
          <p:cNvSpPr/>
          <p:nvPr userDrawn="1"/>
        </p:nvSpPr>
        <p:spPr>
          <a:xfrm>
            <a:off x="380904"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10" name="Oval 2309"/>
          <p:cNvSpPr/>
          <p:nvPr userDrawn="1"/>
        </p:nvSpPr>
        <p:spPr>
          <a:xfrm>
            <a:off x="449280"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1" name="Moon 2310"/>
          <p:cNvSpPr/>
          <p:nvPr userDrawn="1"/>
        </p:nvSpPr>
        <p:spPr>
          <a:xfrm>
            <a:off x="449280"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2" name="Rectangle 2311"/>
          <p:cNvSpPr/>
          <p:nvPr userDrawn="1"/>
        </p:nvSpPr>
        <p:spPr>
          <a:xfrm>
            <a:off x="761807"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3" name="Oval 2312"/>
          <p:cNvSpPr/>
          <p:nvPr userDrawn="1"/>
        </p:nvSpPr>
        <p:spPr>
          <a:xfrm>
            <a:off x="830183"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4" name="Moon 2313"/>
          <p:cNvSpPr/>
          <p:nvPr userDrawn="1"/>
        </p:nvSpPr>
        <p:spPr>
          <a:xfrm>
            <a:off x="830183"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5" name="Rectangle 2314"/>
          <p:cNvSpPr/>
          <p:nvPr userDrawn="1"/>
        </p:nvSpPr>
        <p:spPr>
          <a:xfrm>
            <a:off x="1142711"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6" name="Oval 2315"/>
          <p:cNvSpPr/>
          <p:nvPr userDrawn="1"/>
        </p:nvSpPr>
        <p:spPr>
          <a:xfrm>
            <a:off x="1211087"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7" name="Moon 2316"/>
          <p:cNvSpPr/>
          <p:nvPr userDrawn="1"/>
        </p:nvSpPr>
        <p:spPr>
          <a:xfrm>
            <a:off x="1211087"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8" name="Rectangle 2317"/>
          <p:cNvSpPr/>
          <p:nvPr userDrawn="1"/>
        </p:nvSpPr>
        <p:spPr>
          <a:xfrm>
            <a:off x="1523614"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9" name="Oval 2318"/>
          <p:cNvSpPr/>
          <p:nvPr userDrawn="1"/>
        </p:nvSpPr>
        <p:spPr>
          <a:xfrm>
            <a:off x="1591990"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0" name="Moon 2319"/>
          <p:cNvSpPr/>
          <p:nvPr userDrawn="1"/>
        </p:nvSpPr>
        <p:spPr>
          <a:xfrm>
            <a:off x="1591990"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1" name="Rectangle 2320"/>
          <p:cNvSpPr/>
          <p:nvPr userDrawn="1"/>
        </p:nvSpPr>
        <p:spPr>
          <a:xfrm>
            <a:off x="7237167" y="266605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2" name="Oval 2321"/>
          <p:cNvSpPr/>
          <p:nvPr userDrawn="1"/>
        </p:nvSpPr>
        <p:spPr>
          <a:xfrm>
            <a:off x="7305543" y="273485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3" name="Moon 2322"/>
          <p:cNvSpPr/>
          <p:nvPr userDrawn="1"/>
        </p:nvSpPr>
        <p:spPr>
          <a:xfrm>
            <a:off x="7305543"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4" name="Rectangle 2323"/>
          <p:cNvSpPr/>
          <p:nvPr userDrawn="1"/>
        </p:nvSpPr>
        <p:spPr>
          <a:xfrm>
            <a:off x="7618070"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5" name="Oval 2324"/>
          <p:cNvSpPr/>
          <p:nvPr userDrawn="1"/>
        </p:nvSpPr>
        <p:spPr>
          <a:xfrm>
            <a:off x="7686446"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6" name="Moon 2325"/>
          <p:cNvSpPr/>
          <p:nvPr userDrawn="1"/>
        </p:nvSpPr>
        <p:spPr>
          <a:xfrm>
            <a:off x="7686446"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7" name="Rectangle 2326"/>
          <p:cNvSpPr/>
          <p:nvPr userDrawn="1"/>
        </p:nvSpPr>
        <p:spPr>
          <a:xfrm>
            <a:off x="7998974"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8" name="Oval 2327"/>
          <p:cNvSpPr/>
          <p:nvPr userDrawn="1"/>
        </p:nvSpPr>
        <p:spPr>
          <a:xfrm>
            <a:off x="8067350"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9" name="Moon 2328"/>
          <p:cNvSpPr/>
          <p:nvPr userDrawn="1"/>
        </p:nvSpPr>
        <p:spPr>
          <a:xfrm>
            <a:off x="8067350"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0" name="Rectangle 2329"/>
          <p:cNvSpPr/>
          <p:nvPr userDrawn="1"/>
        </p:nvSpPr>
        <p:spPr>
          <a:xfrm>
            <a:off x="8379877"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31" name="Oval 2330"/>
          <p:cNvSpPr/>
          <p:nvPr userDrawn="1"/>
        </p:nvSpPr>
        <p:spPr>
          <a:xfrm>
            <a:off x="8448253"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2" name="Moon 2331"/>
          <p:cNvSpPr/>
          <p:nvPr userDrawn="1"/>
        </p:nvSpPr>
        <p:spPr>
          <a:xfrm>
            <a:off x="8448253"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3" name="Rectangle 2332"/>
          <p:cNvSpPr/>
          <p:nvPr userDrawn="1"/>
        </p:nvSpPr>
        <p:spPr>
          <a:xfrm>
            <a:off x="8760781"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34" name="Oval 2333"/>
          <p:cNvSpPr/>
          <p:nvPr userDrawn="1"/>
        </p:nvSpPr>
        <p:spPr>
          <a:xfrm>
            <a:off x="8829157"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5" name="Moon 2334"/>
          <p:cNvSpPr/>
          <p:nvPr userDrawn="1"/>
        </p:nvSpPr>
        <p:spPr>
          <a:xfrm>
            <a:off x="8829157"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6" name="Rectangle 2335"/>
          <p:cNvSpPr/>
          <p:nvPr userDrawn="1"/>
        </p:nvSpPr>
        <p:spPr>
          <a:xfrm>
            <a:off x="0"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7" name="Oval 2336"/>
          <p:cNvSpPr/>
          <p:nvPr userDrawn="1"/>
        </p:nvSpPr>
        <p:spPr>
          <a:xfrm>
            <a:off x="68376"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8" name="Moon 2337"/>
          <p:cNvSpPr/>
          <p:nvPr userDrawn="1"/>
        </p:nvSpPr>
        <p:spPr>
          <a:xfrm>
            <a:off x="68376"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9" name="Rectangle 2338"/>
          <p:cNvSpPr/>
          <p:nvPr userDrawn="1"/>
        </p:nvSpPr>
        <p:spPr>
          <a:xfrm>
            <a:off x="380904"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0" name="Oval 2339"/>
          <p:cNvSpPr/>
          <p:nvPr userDrawn="1"/>
        </p:nvSpPr>
        <p:spPr>
          <a:xfrm>
            <a:off x="449280"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1" name="Moon 2340"/>
          <p:cNvSpPr/>
          <p:nvPr userDrawn="1"/>
        </p:nvSpPr>
        <p:spPr>
          <a:xfrm>
            <a:off x="449280"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2" name="Rectangle 2341"/>
          <p:cNvSpPr/>
          <p:nvPr userDrawn="1"/>
        </p:nvSpPr>
        <p:spPr>
          <a:xfrm>
            <a:off x="761807"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3" name="Oval 2342"/>
          <p:cNvSpPr/>
          <p:nvPr userDrawn="1"/>
        </p:nvSpPr>
        <p:spPr>
          <a:xfrm>
            <a:off x="830183"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4" name="Moon 2343"/>
          <p:cNvSpPr/>
          <p:nvPr userDrawn="1"/>
        </p:nvSpPr>
        <p:spPr>
          <a:xfrm>
            <a:off x="830183"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5" name="Rectangle 2344"/>
          <p:cNvSpPr/>
          <p:nvPr userDrawn="1"/>
        </p:nvSpPr>
        <p:spPr>
          <a:xfrm>
            <a:off x="1142711" y="2285189"/>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6" name="Oval 2345"/>
          <p:cNvSpPr/>
          <p:nvPr userDrawn="1"/>
        </p:nvSpPr>
        <p:spPr>
          <a:xfrm>
            <a:off x="1211087" y="2353986"/>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7" name="Moon 2346"/>
          <p:cNvSpPr/>
          <p:nvPr userDrawn="1"/>
        </p:nvSpPr>
        <p:spPr>
          <a:xfrm>
            <a:off x="1211087"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8" name="Rectangle 2347"/>
          <p:cNvSpPr/>
          <p:nvPr userDrawn="1"/>
        </p:nvSpPr>
        <p:spPr>
          <a:xfrm>
            <a:off x="1523614" y="2285189"/>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9" name="Oval 2348"/>
          <p:cNvSpPr/>
          <p:nvPr userDrawn="1"/>
        </p:nvSpPr>
        <p:spPr>
          <a:xfrm>
            <a:off x="1591990" y="2353986"/>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0" name="Moon 2349"/>
          <p:cNvSpPr/>
          <p:nvPr userDrawn="1"/>
        </p:nvSpPr>
        <p:spPr>
          <a:xfrm>
            <a:off x="1591990"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1" name="Rectangle 2350"/>
          <p:cNvSpPr/>
          <p:nvPr userDrawn="1"/>
        </p:nvSpPr>
        <p:spPr>
          <a:xfrm>
            <a:off x="7237167"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2" name="Oval 2351"/>
          <p:cNvSpPr/>
          <p:nvPr userDrawn="1"/>
        </p:nvSpPr>
        <p:spPr>
          <a:xfrm>
            <a:off x="7305543"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3" name="Moon 2352"/>
          <p:cNvSpPr/>
          <p:nvPr userDrawn="1"/>
        </p:nvSpPr>
        <p:spPr>
          <a:xfrm>
            <a:off x="7305543"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4" name="Rectangle 2353"/>
          <p:cNvSpPr/>
          <p:nvPr userDrawn="1"/>
        </p:nvSpPr>
        <p:spPr>
          <a:xfrm>
            <a:off x="7618070" y="228518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 name="Oval 2354"/>
          <p:cNvSpPr/>
          <p:nvPr userDrawn="1"/>
        </p:nvSpPr>
        <p:spPr>
          <a:xfrm>
            <a:off x="7686446" y="235398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 name="Moon 2355"/>
          <p:cNvSpPr/>
          <p:nvPr userDrawn="1"/>
        </p:nvSpPr>
        <p:spPr>
          <a:xfrm>
            <a:off x="7686446"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7" name="Rectangle 2356"/>
          <p:cNvSpPr/>
          <p:nvPr userDrawn="1"/>
        </p:nvSpPr>
        <p:spPr>
          <a:xfrm>
            <a:off x="7998974" y="228518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8" name="Oval 2357"/>
          <p:cNvSpPr/>
          <p:nvPr userDrawn="1"/>
        </p:nvSpPr>
        <p:spPr>
          <a:xfrm>
            <a:off x="8067350" y="235398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9" name="Moon 2358"/>
          <p:cNvSpPr/>
          <p:nvPr userDrawn="1"/>
        </p:nvSpPr>
        <p:spPr>
          <a:xfrm>
            <a:off x="8067350"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0" name="Rectangle 2359"/>
          <p:cNvSpPr/>
          <p:nvPr userDrawn="1"/>
        </p:nvSpPr>
        <p:spPr>
          <a:xfrm>
            <a:off x="8379877"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61" name="Oval 2360"/>
          <p:cNvSpPr/>
          <p:nvPr userDrawn="1"/>
        </p:nvSpPr>
        <p:spPr>
          <a:xfrm>
            <a:off x="8448253"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2" name="Moon 2361"/>
          <p:cNvSpPr/>
          <p:nvPr userDrawn="1"/>
        </p:nvSpPr>
        <p:spPr>
          <a:xfrm>
            <a:off x="8448253"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3" name="Rectangle 2362"/>
          <p:cNvSpPr/>
          <p:nvPr userDrawn="1"/>
        </p:nvSpPr>
        <p:spPr>
          <a:xfrm>
            <a:off x="8760781"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64" name="Oval 2363"/>
          <p:cNvSpPr/>
          <p:nvPr userDrawn="1"/>
        </p:nvSpPr>
        <p:spPr>
          <a:xfrm>
            <a:off x="8829157"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 name="Moon 2364"/>
          <p:cNvSpPr/>
          <p:nvPr userDrawn="1"/>
        </p:nvSpPr>
        <p:spPr>
          <a:xfrm>
            <a:off x="8829157"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6" name="Rectangle 2365"/>
          <p:cNvSpPr/>
          <p:nvPr userDrawn="1"/>
        </p:nvSpPr>
        <p:spPr>
          <a:xfrm>
            <a:off x="0" y="190432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67" name="Oval 2366"/>
          <p:cNvSpPr/>
          <p:nvPr userDrawn="1"/>
        </p:nvSpPr>
        <p:spPr>
          <a:xfrm>
            <a:off x="68376" y="197312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8" name="Moon 2367"/>
          <p:cNvSpPr/>
          <p:nvPr userDrawn="1"/>
        </p:nvSpPr>
        <p:spPr>
          <a:xfrm>
            <a:off x="68376"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9" name="Rectangle 2368"/>
          <p:cNvSpPr/>
          <p:nvPr userDrawn="1"/>
        </p:nvSpPr>
        <p:spPr>
          <a:xfrm>
            <a:off x="380904" y="190432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0" name="Oval 2369"/>
          <p:cNvSpPr/>
          <p:nvPr userDrawn="1"/>
        </p:nvSpPr>
        <p:spPr>
          <a:xfrm>
            <a:off x="449280" y="197312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1" name="Moon 2370"/>
          <p:cNvSpPr/>
          <p:nvPr userDrawn="1"/>
        </p:nvSpPr>
        <p:spPr>
          <a:xfrm>
            <a:off x="449280"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2" name="Rectangle 2371"/>
          <p:cNvSpPr/>
          <p:nvPr userDrawn="1"/>
        </p:nvSpPr>
        <p:spPr>
          <a:xfrm>
            <a:off x="761807" y="190432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3" name="Oval 2372"/>
          <p:cNvSpPr/>
          <p:nvPr userDrawn="1"/>
        </p:nvSpPr>
        <p:spPr>
          <a:xfrm>
            <a:off x="830183" y="197312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4" name="Moon 2373"/>
          <p:cNvSpPr/>
          <p:nvPr userDrawn="1"/>
        </p:nvSpPr>
        <p:spPr>
          <a:xfrm>
            <a:off x="830183"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5" name="Rectangle 2374"/>
          <p:cNvSpPr/>
          <p:nvPr userDrawn="1"/>
        </p:nvSpPr>
        <p:spPr>
          <a:xfrm>
            <a:off x="1142711"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6" name="Oval 2375"/>
          <p:cNvSpPr/>
          <p:nvPr userDrawn="1"/>
        </p:nvSpPr>
        <p:spPr>
          <a:xfrm>
            <a:off x="1211087"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7" name="Moon 2376"/>
          <p:cNvSpPr/>
          <p:nvPr userDrawn="1"/>
        </p:nvSpPr>
        <p:spPr>
          <a:xfrm>
            <a:off x="1211087"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8" name="Rectangle 2377"/>
          <p:cNvSpPr/>
          <p:nvPr userDrawn="1"/>
        </p:nvSpPr>
        <p:spPr>
          <a:xfrm>
            <a:off x="1523614" y="190432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9" name="Oval 2378"/>
          <p:cNvSpPr/>
          <p:nvPr userDrawn="1"/>
        </p:nvSpPr>
        <p:spPr>
          <a:xfrm>
            <a:off x="1591990" y="197312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0" name="Moon 2379"/>
          <p:cNvSpPr/>
          <p:nvPr userDrawn="1"/>
        </p:nvSpPr>
        <p:spPr>
          <a:xfrm>
            <a:off x="1591990"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1" name="Rectangle 2380"/>
          <p:cNvSpPr/>
          <p:nvPr userDrawn="1"/>
        </p:nvSpPr>
        <p:spPr>
          <a:xfrm>
            <a:off x="7237167" y="190432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82" name="Oval 2381"/>
          <p:cNvSpPr/>
          <p:nvPr userDrawn="1"/>
        </p:nvSpPr>
        <p:spPr>
          <a:xfrm>
            <a:off x="7305543" y="197312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3" name="Moon 2382"/>
          <p:cNvSpPr/>
          <p:nvPr userDrawn="1"/>
        </p:nvSpPr>
        <p:spPr>
          <a:xfrm>
            <a:off x="7305543"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4" name="Rectangle 2383"/>
          <p:cNvSpPr/>
          <p:nvPr userDrawn="1"/>
        </p:nvSpPr>
        <p:spPr>
          <a:xfrm>
            <a:off x="7618070"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5" name="Oval 2384"/>
          <p:cNvSpPr/>
          <p:nvPr userDrawn="1"/>
        </p:nvSpPr>
        <p:spPr>
          <a:xfrm>
            <a:off x="7686446"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6" name="Moon 2385"/>
          <p:cNvSpPr/>
          <p:nvPr userDrawn="1"/>
        </p:nvSpPr>
        <p:spPr>
          <a:xfrm>
            <a:off x="7686446"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7" name="Rectangle 2386"/>
          <p:cNvSpPr/>
          <p:nvPr userDrawn="1"/>
        </p:nvSpPr>
        <p:spPr>
          <a:xfrm>
            <a:off x="7998974"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8" name="Oval 2387"/>
          <p:cNvSpPr/>
          <p:nvPr userDrawn="1"/>
        </p:nvSpPr>
        <p:spPr>
          <a:xfrm>
            <a:off x="8067350"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9" name="Moon 2388"/>
          <p:cNvSpPr/>
          <p:nvPr userDrawn="1"/>
        </p:nvSpPr>
        <p:spPr>
          <a:xfrm>
            <a:off x="8067350"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0" name="Rectangle 2389"/>
          <p:cNvSpPr/>
          <p:nvPr userDrawn="1"/>
        </p:nvSpPr>
        <p:spPr>
          <a:xfrm>
            <a:off x="8379877" y="190432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1" name="Oval 2390"/>
          <p:cNvSpPr/>
          <p:nvPr userDrawn="1"/>
        </p:nvSpPr>
        <p:spPr>
          <a:xfrm>
            <a:off x="8448253" y="197312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2" name="Moon 2391"/>
          <p:cNvSpPr/>
          <p:nvPr userDrawn="1"/>
        </p:nvSpPr>
        <p:spPr>
          <a:xfrm>
            <a:off x="8448253"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3" name="Rectangle 2392"/>
          <p:cNvSpPr/>
          <p:nvPr userDrawn="1"/>
        </p:nvSpPr>
        <p:spPr>
          <a:xfrm>
            <a:off x="8760781"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4" name="Oval 2393"/>
          <p:cNvSpPr/>
          <p:nvPr userDrawn="1"/>
        </p:nvSpPr>
        <p:spPr>
          <a:xfrm>
            <a:off x="8829157"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5" name="Moon 2394"/>
          <p:cNvSpPr/>
          <p:nvPr userDrawn="1"/>
        </p:nvSpPr>
        <p:spPr>
          <a:xfrm>
            <a:off x="8829157"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6" name="Rectangle 2395"/>
          <p:cNvSpPr/>
          <p:nvPr userDrawn="1"/>
        </p:nvSpPr>
        <p:spPr>
          <a:xfrm>
            <a:off x="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97" name="Oval 2396"/>
          <p:cNvSpPr/>
          <p:nvPr userDrawn="1"/>
        </p:nvSpPr>
        <p:spPr>
          <a:xfrm>
            <a:off x="6837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8" name="Moon 2397"/>
          <p:cNvSpPr/>
          <p:nvPr userDrawn="1"/>
        </p:nvSpPr>
        <p:spPr>
          <a:xfrm>
            <a:off x="6837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9" name="Rectangle 2398"/>
          <p:cNvSpPr/>
          <p:nvPr userDrawn="1"/>
        </p:nvSpPr>
        <p:spPr>
          <a:xfrm>
            <a:off x="380904"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00" name="Oval 2399"/>
          <p:cNvSpPr/>
          <p:nvPr userDrawn="1"/>
        </p:nvSpPr>
        <p:spPr>
          <a:xfrm>
            <a:off x="449280"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1" name="Moon 2400"/>
          <p:cNvSpPr/>
          <p:nvPr userDrawn="1"/>
        </p:nvSpPr>
        <p:spPr>
          <a:xfrm>
            <a:off x="44928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2" name="Rectangle 2401"/>
          <p:cNvSpPr/>
          <p:nvPr userDrawn="1"/>
        </p:nvSpPr>
        <p:spPr>
          <a:xfrm>
            <a:off x="761807" y="1523459"/>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3" name="Oval 2402"/>
          <p:cNvSpPr/>
          <p:nvPr userDrawn="1"/>
        </p:nvSpPr>
        <p:spPr>
          <a:xfrm>
            <a:off x="830183" y="1592256"/>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4" name="Moon 2403"/>
          <p:cNvSpPr/>
          <p:nvPr userDrawn="1"/>
        </p:nvSpPr>
        <p:spPr>
          <a:xfrm>
            <a:off x="83018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5" name="Rectangle 2404"/>
          <p:cNvSpPr/>
          <p:nvPr userDrawn="1"/>
        </p:nvSpPr>
        <p:spPr>
          <a:xfrm>
            <a:off x="1142711"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6" name="Oval 2405"/>
          <p:cNvSpPr/>
          <p:nvPr userDrawn="1"/>
        </p:nvSpPr>
        <p:spPr>
          <a:xfrm>
            <a:off x="1211087"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7" name="Moon 2406"/>
          <p:cNvSpPr/>
          <p:nvPr userDrawn="1"/>
        </p:nvSpPr>
        <p:spPr>
          <a:xfrm>
            <a:off x="121108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8" name="Rectangle 2407"/>
          <p:cNvSpPr/>
          <p:nvPr userDrawn="1"/>
        </p:nvSpPr>
        <p:spPr>
          <a:xfrm>
            <a:off x="1523614"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9" name="Oval 2408"/>
          <p:cNvSpPr/>
          <p:nvPr userDrawn="1"/>
        </p:nvSpPr>
        <p:spPr>
          <a:xfrm>
            <a:off x="1591990"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0" name="Moon 2409"/>
          <p:cNvSpPr/>
          <p:nvPr userDrawn="1"/>
        </p:nvSpPr>
        <p:spPr>
          <a:xfrm>
            <a:off x="159199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1" name="Rectangle 2410"/>
          <p:cNvSpPr/>
          <p:nvPr userDrawn="1"/>
        </p:nvSpPr>
        <p:spPr>
          <a:xfrm>
            <a:off x="7237167"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12" name="Oval 2411"/>
          <p:cNvSpPr/>
          <p:nvPr userDrawn="1"/>
        </p:nvSpPr>
        <p:spPr>
          <a:xfrm>
            <a:off x="7305543"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3" name="Moon 2412"/>
          <p:cNvSpPr/>
          <p:nvPr userDrawn="1"/>
        </p:nvSpPr>
        <p:spPr>
          <a:xfrm>
            <a:off x="730554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4" name="Rectangle 2413"/>
          <p:cNvSpPr/>
          <p:nvPr userDrawn="1"/>
        </p:nvSpPr>
        <p:spPr>
          <a:xfrm>
            <a:off x="761807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15" name="Oval 2414"/>
          <p:cNvSpPr/>
          <p:nvPr userDrawn="1"/>
        </p:nvSpPr>
        <p:spPr>
          <a:xfrm>
            <a:off x="768644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6" name="Moon 2415"/>
          <p:cNvSpPr/>
          <p:nvPr userDrawn="1"/>
        </p:nvSpPr>
        <p:spPr>
          <a:xfrm>
            <a:off x="768644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7" name="Rectangle 2416"/>
          <p:cNvSpPr/>
          <p:nvPr userDrawn="1"/>
        </p:nvSpPr>
        <p:spPr>
          <a:xfrm>
            <a:off x="7998974"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8" name="Oval 2417"/>
          <p:cNvSpPr/>
          <p:nvPr userDrawn="1"/>
        </p:nvSpPr>
        <p:spPr>
          <a:xfrm>
            <a:off x="8067350"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9" name="Moon 2418"/>
          <p:cNvSpPr/>
          <p:nvPr userDrawn="1"/>
        </p:nvSpPr>
        <p:spPr>
          <a:xfrm>
            <a:off x="806735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0" name="Rectangle 2419"/>
          <p:cNvSpPr/>
          <p:nvPr userDrawn="1"/>
        </p:nvSpPr>
        <p:spPr>
          <a:xfrm>
            <a:off x="8379877"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1" name="Oval 2420"/>
          <p:cNvSpPr/>
          <p:nvPr userDrawn="1"/>
        </p:nvSpPr>
        <p:spPr>
          <a:xfrm>
            <a:off x="8448253"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2" name="Moon 2421"/>
          <p:cNvSpPr/>
          <p:nvPr userDrawn="1"/>
        </p:nvSpPr>
        <p:spPr>
          <a:xfrm>
            <a:off x="844825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3" name="Rectangle 2422"/>
          <p:cNvSpPr/>
          <p:nvPr userDrawn="1"/>
        </p:nvSpPr>
        <p:spPr>
          <a:xfrm>
            <a:off x="8760781"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4" name="Oval 2423"/>
          <p:cNvSpPr/>
          <p:nvPr userDrawn="1"/>
        </p:nvSpPr>
        <p:spPr>
          <a:xfrm>
            <a:off x="8829157"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5" name="Moon 2424"/>
          <p:cNvSpPr/>
          <p:nvPr userDrawn="1"/>
        </p:nvSpPr>
        <p:spPr>
          <a:xfrm>
            <a:off x="882915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6" name="Rectangle 2425"/>
          <p:cNvSpPr/>
          <p:nvPr userDrawn="1"/>
        </p:nvSpPr>
        <p:spPr>
          <a:xfrm>
            <a:off x="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27" name="Oval 2426"/>
          <p:cNvSpPr/>
          <p:nvPr userDrawn="1"/>
        </p:nvSpPr>
        <p:spPr>
          <a:xfrm>
            <a:off x="6837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8" name="Moon 2427"/>
          <p:cNvSpPr/>
          <p:nvPr userDrawn="1"/>
        </p:nvSpPr>
        <p:spPr>
          <a:xfrm>
            <a:off x="6837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9" name="Rectangle 2428"/>
          <p:cNvSpPr/>
          <p:nvPr userDrawn="1"/>
        </p:nvSpPr>
        <p:spPr>
          <a:xfrm>
            <a:off x="380904"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30" name="Oval 2429"/>
          <p:cNvSpPr/>
          <p:nvPr userDrawn="1"/>
        </p:nvSpPr>
        <p:spPr>
          <a:xfrm>
            <a:off x="449280"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1" name="Moon 2430"/>
          <p:cNvSpPr/>
          <p:nvPr userDrawn="1"/>
        </p:nvSpPr>
        <p:spPr>
          <a:xfrm>
            <a:off x="44928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2" name="Rectangle 2431"/>
          <p:cNvSpPr/>
          <p:nvPr userDrawn="1"/>
        </p:nvSpPr>
        <p:spPr>
          <a:xfrm>
            <a:off x="76180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3" name="Oval 2432"/>
          <p:cNvSpPr/>
          <p:nvPr userDrawn="1"/>
        </p:nvSpPr>
        <p:spPr>
          <a:xfrm>
            <a:off x="83018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4" name="Moon 2433"/>
          <p:cNvSpPr/>
          <p:nvPr userDrawn="1"/>
        </p:nvSpPr>
        <p:spPr>
          <a:xfrm>
            <a:off x="83018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5" name="Rectangle 2434"/>
          <p:cNvSpPr/>
          <p:nvPr userDrawn="1"/>
        </p:nvSpPr>
        <p:spPr>
          <a:xfrm>
            <a:off x="1142711" y="114259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6" name="Oval 2435"/>
          <p:cNvSpPr/>
          <p:nvPr userDrawn="1"/>
        </p:nvSpPr>
        <p:spPr>
          <a:xfrm>
            <a:off x="1211087" y="121139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7" name="Moon 2436"/>
          <p:cNvSpPr/>
          <p:nvPr userDrawn="1"/>
        </p:nvSpPr>
        <p:spPr>
          <a:xfrm>
            <a:off x="121108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8" name="Rectangle 2437"/>
          <p:cNvSpPr/>
          <p:nvPr userDrawn="1"/>
        </p:nvSpPr>
        <p:spPr>
          <a:xfrm>
            <a:off x="1523614" y="114259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9" name="Oval 2438"/>
          <p:cNvSpPr/>
          <p:nvPr userDrawn="1"/>
        </p:nvSpPr>
        <p:spPr>
          <a:xfrm>
            <a:off x="1591990" y="121139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0" name="Moon 2439"/>
          <p:cNvSpPr/>
          <p:nvPr userDrawn="1"/>
        </p:nvSpPr>
        <p:spPr>
          <a:xfrm>
            <a:off x="159199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1" name="Rectangle 2440"/>
          <p:cNvSpPr/>
          <p:nvPr userDrawn="1"/>
        </p:nvSpPr>
        <p:spPr>
          <a:xfrm>
            <a:off x="1904518" y="114259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2" name="Oval 2441"/>
          <p:cNvSpPr/>
          <p:nvPr userDrawn="1"/>
        </p:nvSpPr>
        <p:spPr>
          <a:xfrm>
            <a:off x="1972894" y="121139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3" name="Moon 2442"/>
          <p:cNvSpPr/>
          <p:nvPr userDrawn="1"/>
        </p:nvSpPr>
        <p:spPr>
          <a:xfrm>
            <a:off x="1972894"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4" name="Rectangle 2443"/>
          <p:cNvSpPr/>
          <p:nvPr userDrawn="1"/>
        </p:nvSpPr>
        <p:spPr>
          <a:xfrm>
            <a:off x="2285421" y="1142594"/>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5" name="Oval 2444"/>
          <p:cNvSpPr/>
          <p:nvPr userDrawn="1"/>
        </p:nvSpPr>
        <p:spPr>
          <a:xfrm>
            <a:off x="2353797" y="1211391"/>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6" name="Moon 2445"/>
          <p:cNvSpPr/>
          <p:nvPr userDrawn="1"/>
        </p:nvSpPr>
        <p:spPr>
          <a:xfrm>
            <a:off x="235379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7" name="Rectangle 2446"/>
          <p:cNvSpPr/>
          <p:nvPr userDrawn="1"/>
        </p:nvSpPr>
        <p:spPr>
          <a:xfrm>
            <a:off x="2666325"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8" name="Oval 2447"/>
          <p:cNvSpPr/>
          <p:nvPr userDrawn="1"/>
        </p:nvSpPr>
        <p:spPr>
          <a:xfrm>
            <a:off x="2734701"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9" name="Moon 2448"/>
          <p:cNvSpPr/>
          <p:nvPr userDrawn="1"/>
        </p:nvSpPr>
        <p:spPr>
          <a:xfrm>
            <a:off x="2734701"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0" name="Rectangle 2449"/>
          <p:cNvSpPr/>
          <p:nvPr userDrawn="1"/>
        </p:nvSpPr>
        <p:spPr>
          <a:xfrm>
            <a:off x="3047228"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1" name="Oval 2450"/>
          <p:cNvSpPr/>
          <p:nvPr userDrawn="1"/>
        </p:nvSpPr>
        <p:spPr>
          <a:xfrm>
            <a:off x="3115604"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2" name="Moon 2451"/>
          <p:cNvSpPr/>
          <p:nvPr userDrawn="1"/>
        </p:nvSpPr>
        <p:spPr>
          <a:xfrm>
            <a:off x="3115604"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3" name="Rectangle 2452"/>
          <p:cNvSpPr/>
          <p:nvPr userDrawn="1"/>
        </p:nvSpPr>
        <p:spPr>
          <a:xfrm>
            <a:off x="3428132" y="1142594"/>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4" name="Oval 2453"/>
          <p:cNvSpPr/>
          <p:nvPr userDrawn="1"/>
        </p:nvSpPr>
        <p:spPr>
          <a:xfrm>
            <a:off x="3496508" y="1211391"/>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5" name="Moon 2454"/>
          <p:cNvSpPr/>
          <p:nvPr userDrawn="1"/>
        </p:nvSpPr>
        <p:spPr>
          <a:xfrm>
            <a:off x="3496508"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6" name="Rectangle 2455"/>
          <p:cNvSpPr/>
          <p:nvPr userDrawn="1"/>
        </p:nvSpPr>
        <p:spPr>
          <a:xfrm>
            <a:off x="3809035" y="1142594"/>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 name="Oval 2456"/>
          <p:cNvSpPr/>
          <p:nvPr userDrawn="1"/>
        </p:nvSpPr>
        <p:spPr>
          <a:xfrm>
            <a:off x="3877411" y="1211391"/>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 name="Moon 2457"/>
          <p:cNvSpPr/>
          <p:nvPr userDrawn="1"/>
        </p:nvSpPr>
        <p:spPr>
          <a:xfrm>
            <a:off x="3877411"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 name="Rectangle 2458"/>
          <p:cNvSpPr/>
          <p:nvPr userDrawn="1"/>
        </p:nvSpPr>
        <p:spPr>
          <a:xfrm>
            <a:off x="4189939"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0" name="Oval 2459"/>
          <p:cNvSpPr/>
          <p:nvPr userDrawn="1"/>
        </p:nvSpPr>
        <p:spPr>
          <a:xfrm>
            <a:off x="4258315"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1" name="Moon 2460"/>
          <p:cNvSpPr/>
          <p:nvPr userDrawn="1"/>
        </p:nvSpPr>
        <p:spPr>
          <a:xfrm>
            <a:off x="4258315"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2" name="Rectangle 2461"/>
          <p:cNvSpPr/>
          <p:nvPr userDrawn="1"/>
        </p:nvSpPr>
        <p:spPr>
          <a:xfrm>
            <a:off x="4570842"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3" name="Oval 2462"/>
          <p:cNvSpPr/>
          <p:nvPr userDrawn="1"/>
        </p:nvSpPr>
        <p:spPr>
          <a:xfrm>
            <a:off x="4639218"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4" name="Moon 2463"/>
          <p:cNvSpPr/>
          <p:nvPr userDrawn="1"/>
        </p:nvSpPr>
        <p:spPr>
          <a:xfrm>
            <a:off x="4639218"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5" name="Rectangle 2464"/>
          <p:cNvSpPr/>
          <p:nvPr userDrawn="1"/>
        </p:nvSpPr>
        <p:spPr>
          <a:xfrm>
            <a:off x="4951746"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6" name="Oval 2465"/>
          <p:cNvSpPr/>
          <p:nvPr userDrawn="1"/>
        </p:nvSpPr>
        <p:spPr>
          <a:xfrm>
            <a:off x="5020122"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7" name="Moon 2466"/>
          <p:cNvSpPr/>
          <p:nvPr userDrawn="1"/>
        </p:nvSpPr>
        <p:spPr>
          <a:xfrm>
            <a:off x="5020122"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8" name="Rectangle 2467"/>
          <p:cNvSpPr/>
          <p:nvPr userDrawn="1"/>
        </p:nvSpPr>
        <p:spPr>
          <a:xfrm>
            <a:off x="5332649"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9" name="Oval 2468"/>
          <p:cNvSpPr/>
          <p:nvPr userDrawn="1"/>
        </p:nvSpPr>
        <p:spPr>
          <a:xfrm>
            <a:off x="5401025"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0" name="Moon 2469"/>
          <p:cNvSpPr/>
          <p:nvPr userDrawn="1"/>
        </p:nvSpPr>
        <p:spPr>
          <a:xfrm>
            <a:off x="5401025"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1" name="Rectangle 2470"/>
          <p:cNvSpPr/>
          <p:nvPr userDrawn="1"/>
        </p:nvSpPr>
        <p:spPr>
          <a:xfrm>
            <a:off x="5713553"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2" name="Oval 2471"/>
          <p:cNvSpPr/>
          <p:nvPr userDrawn="1"/>
        </p:nvSpPr>
        <p:spPr>
          <a:xfrm>
            <a:off x="5781929"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3" name="Moon 2472"/>
          <p:cNvSpPr/>
          <p:nvPr userDrawn="1"/>
        </p:nvSpPr>
        <p:spPr>
          <a:xfrm>
            <a:off x="5781929"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4" name="Rectangle 2473"/>
          <p:cNvSpPr/>
          <p:nvPr userDrawn="1"/>
        </p:nvSpPr>
        <p:spPr>
          <a:xfrm>
            <a:off x="6094456"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5" name="Oval 2474"/>
          <p:cNvSpPr/>
          <p:nvPr userDrawn="1"/>
        </p:nvSpPr>
        <p:spPr>
          <a:xfrm>
            <a:off x="6162832"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6" name="Moon 2475"/>
          <p:cNvSpPr/>
          <p:nvPr userDrawn="1"/>
        </p:nvSpPr>
        <p:spPr>
          <a:xfrm>
            <a:off x="6162832"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7" name="Rectangle 2476"/>
          <p:cNvSpPr/>
          <p:nvPr userDrawn="1"/>
        </p:nvSpPr>
        <p:spPr>
          <a:xfrm>
            <a:off x="6475360"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8" name="Oval 2477"/>
          <p:cNvSpPr/>
          <p:nvPr userDrawn="1"/>
        </p:nvSpPr>
        <p:spPr>
          <a:xfrm>
            <a:off x="6543736"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9" name="Moon 2478"/>
          <p:cNvSpPr/>
          <p:nvPr userDrawn="1"/>
        </p:nvSpPr>
        <p:spPr>
          <a:xfrm>
            <a:off x="654373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0" name="Rectangle 2479"/>
          <p:cNvSpPr/>
          <p:nvPr userDrawn="1"/>
        </p:nvSpPr>
        <p:spPr>
          <a:xfrm>
            <a:off x="6856263" y="114259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1" name="Oval 2480"/>
          <p:cNvSpPr/>
          <p:nvPr userDrawn="1"/>
        </p:nvSpPr>
        <p:spPr>
          <a:xfrm>
            <a:off x="6924639" y="121139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2" name="Moon 2481"/>
          <p:cNvSpPr/>
          <p:nvPr userDrawn="1"/>
        </p:nvSpPr>
        <p:spPr>
          <a:xfrm>
            <a:off x="6924639"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3" name="Rectangle 2482"/>
          <p:cNvSpPr/>
          <p:nvPr userDrawn="1"/>
        </p:nvSpPr>
        <p:spPr>
          <a:xfrm>
            <a:off x="7237167"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84" name="Oval 2483"/>
          <p:cNvSpPr/>
          <p:nvPr userDrawn="1"/>
        </p:nvSpPr>
        <p:spPr>
          <a:xfrm>
            <a:off x="7305543"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5" name="Moon 2484"/>
          <p:cNvSpPr/>
          <p:nvPr userDrawn="1"/>
        </p:nvSpPr>
        <p:spPr>
          <a:xfrm>
            <a:off x="730554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6" name="Rectangle 2485"/>
          <p:cNvSpPr/>
          <p:nvPr userDrawn="1"/>
        </p:nvSpPr>
        <p:spPr>
          <a:xfrm>
            <a:off x="761807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87" name="Oval 2486"/>
          <p:cNvSpPr/>
          <p:nvPr userDrawn="1"/>
        </p:nvSpPr>
        <p:spPr>
          <a:xfrm>
            <a:off x="768644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8" name="Moon 2487"/>
          <p:cNvSpPr/>
          <p:nvPr userDrawn="1"/>
        </p:nvSpPr>
        <p:spPr>
          <a:xfrm>
            <a:off x="768644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9" name="Rectangle 2488"/>
          <p:cNvSpPr/>
          <p:nvPr userDrawn="1"/>
        </p:nvSpPr>
        <p:spPr>
          <a:xfrm>
            <a:off x="7998974"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0" name="Oval 2489"/>
          <p:cNvSpPr/>
          <p:nvPr userDrawn="1"/>
        </p:nvSpPr>
        <p:spPr>
          <a:xfrm>
            <a:off x="8067350"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1" name="Moon 2490"/>
          <p:cNvSpPr/>
          <p:nvPr userDrawn="1"/>
        </p:nvSpPr>
        <p:spPr>
          <a:xfrm>
            <a:off x="806735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2" name="Rectangle 2491"/>
          <p:cNvSpPr/>
          <p:nvPr userDrawn="1"/>
        </p:nvSpPr>
        <p:spPr>
          <a:xfrm>
            <a:off x="837987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3" name="Oval 2492"/>
          <p:cNvSpPr/>
          <p:nvPr userDrawn="1"/>
        </p:nvSpPr>
        <p:spPr>
          <a:xfrm>
            <a:off x="844825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4" name="Moon 2493"/>
          <p:cNvSpPr/>
          <p:nvPr userDrawn="1"/>
        </p:nvSpPr>
        <p:spPr>
          <a:xfrm>
            <a:off x="844825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5" name="Rectangle 2494"/>
          <p:cNvSpPr/>
          <p:nvPr userDrawn="1"/>
        </p:nvSpPr>
        <p:spPr>
          <a:xfrm>
            <a:off x="8760781"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6" name="Oval 2495"/>
          <p:cNvSpPr/>
          <p:nvPr userDrawn="1"/>
        </p:nvSpPr>
        <p:spPr>
          <a:xfrm>
            <a:off x="8829157"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7" name="Moon 2496"/>
          <p:cNvSpPr/>
          <p:nvPr userDrawn="1"/>
        </p:nvSpPr>
        <p:spPr>
          <a:xfrm>
            <a:off x="882915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 name="Rectangle 2497"/>
          <p:cNvSpPr/>
          <p:nvPr userDrawn="1"/>
        </p:nvSpPr>
        <p:spPr>
          <a:xfrm>
            <a:off x="0"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99" name="Oval 2498"/>
          <p:cNvSpPr/>
          <p:nvPr userDrawn="1"/>
        </p:nvSpPr>
        <p:spPr>
          <a:xfrm>
            <a:off x="68376"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0" name="Moon 2499"/>
          <p:cNvSpPr/>
          <p:nvPr userDrawn="1"/>
        </p:nvSpPr>
        <p:spPr>
          <a:xfrm>
            <a:off x="6837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1" name="Rectangle 2500"/>
          <p:cNvSpPr/>
          <p:nvPr userDrawn="1"/>
        </p:nvSpPr>
        <p:spPr>
          <a:xfrm>
            <a:off x="380904"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02" name="Oval 2501"/>
          <p:cNvSpPr/>
          <p:nvPr userDrawn="1"/>
        </p:nvSpPr>
        <p:spPr>
          <a:xfrm>
            <a:off x="449280"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3" name="Moon 2502"/>
          <p:cNvSpPr/>
          <p:nvPr userDrawn="1"/>
        </p:nvSpPr>
        <p:spPr>
          <a:xfrm>
            <a:off x="44928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4" name="Rectangle 2503"/>
          <p:cNvSpPr/>
          <p:nvPr userDrawn="1"/>
        </p:nvSpPr>
        <p:spPr>
          <a:xfrm>
            <a:off x="761807"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5" name="Oval 2504"/>
          <p:cNvSpPr/>
          <p:nvPr userDrawn="1"/>
        </p:nvSpPr>
        <p:spPr>
          <a:xfrm>
            <a:off x="830183"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6" name="Moon 2505"/>
          <p:cNvSpPr/>
          <p:nvPr userDrawn="1"/>
        </p:nvSpPr>
        <p:spPr>
          <a:xfrm>
            <a:off x="83018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7" name="Rectangle 2506"/>
          <p:cNvSpPr/>
          <p:nvPr userDrawn="1"/>
        </p:nvSpPr>
        <p:spPr>
          <a:xfrm>
            <a:off x="1142711"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8" name="Oval 2507"/>
          <p:cNvSpPr/>
          <p:nvPr userDrawn="1"/>
        </p:nvSpPr>
        <p:spPr>
          <a:xfrm>
            <a:off x="1211087"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9" name="Moon 2508"/>
          <p:cNvSpPr/>
          <p:nvPr userDrawn="1"/>
        </p:nvSpPr>
        <p:spPr>
          <a:xfrm>
            <a:off x="121108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0" name="Rectangle 2509"/>
          <p:cNvSpPr/>
          <p:nvPr userDrawn="1"/>
        </p:nvSpPr>
        <p:spPr>
          <a:xfrm>
            <a:off x="1523614"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1" name="Oval 2510"/>
          <p:cNvSpPr/>
          <p:nvPr userDrawn="1"/>
        </p:nvSpPr>
        <p:spPr>
          <a:xfrm>
            <a:off x="1591990"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2" name="Moon 2511"/>
          <p:cNvSpPr/>
          <p:nvPr userDrawn="1"/>
        </p:nvSpPr>
        <p:spPr>
          <a:xfrm>
            <a:off x="159199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3" name="Rectangle 2512"/>
          <p:cNvSpPr/>
          <p:nvPr userDrawn="1"/>
        </p:nvSpPr>
        <p:spPr>
          <a:xfrm>
            <a:off x="1904518"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4" name="Oval 2513"/>
          <p:cNvSpPr/>
          <p:nvPr userDrawn="1"/>
        </p:nvSpPr>
        <p:spPr>
          <a:xfrm>
            <a:off x="1972894"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5" name="Moon 2514"/>
          <p:cNvSpPr/>
          <p:nvPr userDrawn="1"/>
        </p:nvSpPr>
        <p:spPr>
          <a:xfrm>
            <a:off x="1972894"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6" name="Rectangle 2515"/>
          <p:cNvSpPr/>
          <p:nvPr userDrawn="1"/>
        </p:nvSpPr>
        <p:spPr>
          <a:xfrm>
            <a:off x="2285421"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7" name="Oval 2516"/>
          <p:cNvSpPr/>
          <p:nvPr userDrawn="1"/>
        </p:nvSpPr>
        <p:spPr>
          <a:xfrm>
            <a:off x="2353797"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8" name="Moon 2517"/>
          <p:cNvSpPr/>
          <p:nvPr userDrawn="1"/>
        </p:nvSpPr>
        <p:spPr>
          <a:xfrm>
            <a:off x="235379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9" name="Rectangle 2518"/>
          <p:cNvSpPr/>
          <p:nvPr userDrawn="1"/>
        </p:nvSpPr>
        <p:spPr>
          <a:xfrm>
            <a:off x="2666325"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0" name="Oval 2519"/>
          <p:cNvSpPr/>
          <p:nvPr userDrawn="1"/>
        </p:nvSpPr>
        <p:spPr>
          <a:xfrm>
            <a:off x="2734701"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1" name="Moon 2520"/>
          <p:cNvSpPr/>
          <p:nvPr userDrawn="1"/>
        </p:nvSpPr>
        <p:spPr>
          <a:xfrm>
            <a:off x="2734701"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2" name="Rectangle 2521"/>
          <p:cNvSpPr/>
          <p:nvPr userDrawn="1"/>
        </p:nvSpPr>
        <p:spPr>
          <a:xfrm>
            <a:off x="3047228"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3" name="Oval 2522"/>
          <p:cNvSpPr/>
          <p:nvPr userDrawn="1"/>
        </p:nvSpPr>
        <p:spPr>
          <a:xfrm>
            <a:off x="3115604"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4" name="Moon 2523"/>
          <p:cNvSpPr/>
          <p:nvPr userDrawn="1"/>
        </p:nvSpPr>
        <p:spPr>
          <a:xfrm>
            <a:off x="3115604"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5" name="Rectangle 2524"/>
          <p:cNvSpPr/>
          <p:nvPr userDrawn="1"/>
        </p:nvSpPr>
        <p:spPr>
          <a:xfrm>
            <a:off x="3428132"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6" name="Oval 2525"/>
          <p:cNvSpPr/>
          <p:nvPr userDrawn="1"/>
        </p:nvSpPr>
        <p:spPr>
          <a:xfrm>
            <a:off x="3496508"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7" name="Moon 2526"/>
          <p:cNvSpPr/>
          <p:nvPr userDrawn="1"/>
        </p:nvSpPr>
        <p:spPr>
          <a:xfrm>
            <a:off x="3496508"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8" name="Rectangle 2527"/>
          <p:cNvSpPr/>
          <p:nvPr userDrawn="1"/>
        </p:nvSpPr>
        <p:spPr>
          <a:xfrm>
            <a:off x="3809035"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9" name="Oval 2528"/>
          <p:cNvSpPr/>
          <p:nvPr userDrawn="1"/>
        </p:nvSpPr>
        <p:spPr>
          <a:xfrm>
            <a:off x="3877411"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0" name="Moon 2529"/>
          <p:cNvSpPr/>
          <p:nvPr userDrawn="1"/>
        </p:nvSpPr>
        <p:spPr>
          <a:xfrm>
            <a:off x="3877411"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1" name="Rectangle 2530"/>
          <p:cNvSpPr/>
          <p:nvPr userDrawn="1"/>
        </p:nvSpPr>
        <p:spPr>
          <a:xfrm>
            <a:off x="4189939"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2" name="Oval 2531"/>
          <p:cNvSpPr/>
          <p:nvPr userDrawn="1"/>
        </p:nvSpPr>
        <p:spPr>
          <a:xfrm>
            <a:off x="4258315"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3" name="Moon 2532"/>
          <p:cNvSpPr/>
          <p:nvPr userDrawn="1"/>
        </p:nvSpPr>
        <p:spPr>
          <a:xfrm>
            <a:off x="4258315"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4" name="Rectangle 2533"/>
          <p:cNvSpPr/>
          <p:nvPr userDrawn="1"/>
        </p:nvSpPr>
        <p:spPr>
          <a:xfrm>
            <a:off x="4570842"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5" name="Oval 2534"/>
          <p:cNvSpPr/>
          <p:nvPr userDrawn="1"/>
        </p:nvSpPr>
        <p:spPr>
          <a:xfrm>
            <a:off x="4639218"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6" name="Moon 2535"/>
          <p:cNvSpPr/>
          <p:nvPr userDrawn="1"/>
        </p:nvSpPr>
        <p:spPr>
          <a:xfrm>
            <a:off x="4639218"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7" name="Rectangle 2536"/>
          <p:cNvSpPr/>
          <p:nvPr userDrawn="1"/>
        </p:nvSpPr>
        <p:spPr>
          <a:xfrm>
            <a:off x="4951746"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8" name="Oval 2537"/>
          <p:cNvSpPr/>
          <p:nvPr userDrawn="1"/>
        </p:nvSpPr>
        <p:spPr>
          <a:xfrm>
            <a:off x="5020122"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9" name="Moon 2538"/>
          <p:cNvSpPr/>
          <p:nvPr userDrawn="1"/>
        </p:nvSpPr>
        <p:spPr>
          <a:xfrm>
            <a:off x="5020122"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0" name="Rectangle 2539"/>
          <p:cNvSpPr/>
          <p:nvPr userDrawn="1"/>
        </p:nvSpPr>
        <p:spPr>
          <a:xfrm>
            <a:off x="5332649"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1" name="Oval 2540"/>
          <p:cNvSpPr/>
          <p:nvPr userDrawn="1"/>
        </p:nvSpPr>
        <p:spPr>
          <a:xfrm>
            <a:off x="5401025"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2" name="Moon 2541"/>
          <p:cNvSpPr/>
          <p:nvPr userDrawn="1"/>
        </p:nvSpPr>
        <p:spPr>
          <a:xfrm>
            <a:off x="5401025"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3" name="Rectangle 2542"/>
          <p:cNvSpPr/>
          <p:nvPr userDrawn="1"/>
        </p:nvSpPr>
        <p:spPr>
          <a:xfrm>
            <a:off x="5713553"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4" name="Oval 2543"/>
          <p:cNvSpPr/>
          <p:nvPr userDrawn="1"/>
        </p:nvSpPr>
        <p:spPr>
          <a:xfrm>
            <a:off x="5781929"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5" name="Moon 2544"/>
          <p:cNvSpPr/>
          <p:nvPr userDrawn="1"/>
        </p:nvSpPr>
        <p:spPr>
          <a:xfrm>
            <a:off x="5781929"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6" name="Rectangle 2545"/>
          <p:cNvSpPr/>
          <p:nvPr userDrawn="1"/>
        </p:nvSpPr>
        <p:spPr>
          <a:xfrm>
            <a:off x="6094456"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7" name="Oval 2546"/>
          <p:cNvSpPr/>
          <p:nvPr userDrawn="1"/>
        </p:nvSpPr>
        <p:spPr>
          <a:xfrm>
            <a:off x="6162832"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8" name="Moon 2547"/>
          <p:cNvSpPr/>
          <p:nvPr userDrawn="1"/>
        </p:nvSpPr>
        <p:spPr>
          <a:xfrm>
            <a:off x="6162832"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9" name="Rectangle 2548"/>
          <p:cNvSpPr/>
          <p:nvPr userDrawn="1"/>
        </p:nvSpPr>
        <p:spPr>
          <a:xfrm>
            <a:off x="6475360"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0" name="Oval 2549"/>
          <p:cNvSpPr/>
          <p:nvPr userDrawn="1"/>
        </p:nvSpPr>
        <p:spPr>
          <a:xfrm>
            <a:off x="6543736"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1" name="Moon 2550"/>
          <p:cNvSpPr/>
          <p:nvPr userDrawn="1"/>
        </p:nvSpPr>
        <p:spPr>
          <a:xfrm>
            <a:off x="654373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2" name="Rectangle 2551"/>
          <p:cNvSpPr/>
          <p:nvPr userDrawn="1"/>
        </p:nvSpPr>
        <p:spPr>
          <a:xfrm>
            <a:off x="6856263"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3" name="Oval 2552"/>
          <p:cNvSpPr/>
          <p:nvPr userDrawn="1"/>
        </p:nvSpPr>
        <p:spPr>
          <a:xfrm>
            <a:off x="6924639"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4" name="Moon 2553"/>
          <p:cNvSpPr/>
          <p:nvPr userDrawn="1"/>
        </p:nvSpPr>
        <p:spPr>
          <a:xfrm>
            <a:off x="6924639"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5" name="Rectangle 2554"/>
          <p:cNvSpPr/>
          <p:nvPr userDrawn="1"/>
        </p:nvSpPr>
        <p:spPr>
          <a:xfrm>
            <a:off x="7237167"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6" name="Oval 2555"/>
          <p:cNvSpPr/>
          <p:nvPr userDrawn="1"/>
        </p:nvSpPr>
        <p:spPr>
          <a:xfrm>
            <a:off x="7305543"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7" name="Moon 2556"/>
          <p:cNvSpPr/>
          <p:nvPr userDrawn="1"/>
        </p:nvSpPr>
        <p:spPr>
          <a:xfrm>
            <a:off x="730554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8" name="Rectangle 2557"/>
          <p:cNvSpPr/>
          <p:nvPr userDrawn="1"/>
        </p:nvSpPr>
        <p:spPr>
          <a:xfrm>
            <a:off x="7618070"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9" name="Oval 2558"/>
          <p:cNvSpPr/>
          <p:nvPr userDrawn="1"/>
        </p:nvSpPr>
        <p:spPr>
          <a:xfrm>
            <a:off x="7686446"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 name="Moon 2559"/>
          <p:cNvSpPr/>
          <p:nvPr userDrawn="1"/>
        </p:nvSpPr>
        <p:spPr>
          <a:xfrm>
            <a:off x="768644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 name="Rectangle 2560"/>
          <p:cNvSpPr/>
          <p:nvPr userDrawn="1"/>
        </p:nvSpPr>
        <p:spPr>
          <a:xfrm>
            <a:off x="7998974"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2" name="Oval 2561"/>
          <p:cNvSpPr/>
          <p:nvPr userDrawn="1"/>
        </p:nvSpPr>
        <p:spPr>
          <a:xfrm>
            <a:off x="8067350"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3" name="Moon 2562"/>
          <p:cNvSpPr/>
          <p:nvPr userDrawn="1"/>
        </p:nvSpPr>
        <p:spPr>
          <a:xfrm>
            <a:off x="806735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4" name="Rectangle 2563"/>
          <p:cNvSpPr/>
          <p:nvPr userDrawn="1"/>
        </p:nvSpPr>
        <p:spPr>
          <a:xfrm>
            <a:off x="8379877"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5" name="Oval 2564"/>
          <p:cNvSpPr/>
          <p:nvPr userDrawn="1"/>
        </p:nvSpPr>
        <p:spPr>
          <a:xfrm>
            <a:off x="8448253"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6" name="Moon 2565"/>
          <p:cNvSpPr/>
          <p:nvPr userDrawn="1"/>
        </p:nvSpPr>
        <p:spPr>
          <a:xfrm>
            <a:off x="844825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7" name="Rectangle 2566"/>
          <p:cNvSpPr/>
          <p:nvPr userDrawn="1"/>
        </p:nvSpPr>
        <p:spPr>
          <a:xfrm>
            <a:off x="8760781"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8" name="Oval 2567"/>
          <p:cNvSpPr/>
          <p:nvPr userDrawn="1"/>
        </p:nvSpPr>
        <p:spPr>
          <a:xfrm>
            <a:off x="8829157"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9" name="Moon 2568"/>
          <p:cNvSpPr/>
          <p:nvPr userDrawn="1"/>
        </p:nvSpPr>
        <p:spPr>
          <a:xfrm>
            <a:off x="882915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 name="Rectangle 2569"/>
          <p:cNvSpPr/>
          <p:nvPr userDrawn="1"/>
        </p:nvSpPr>
        <p:spPr>
          <a:xfrm>
            <a:off x="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1" name="Oval 2570"/>
          <p:cNvSpPr/>
          <p:nvPr userDrawn="1"/>
        </p:nvSpPr>
        <p:spPr>
          <a:xfrm>
            <a:off x="6837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2" name="Moon 2571"/>
          <p:cNvSpPr/>
          <p:nvPr userDrawn="1"/>
        </p:nvSpPr>
        <p:spPr>
          <a:xfrm>
            <a:off x="6837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3" name="Rectangle 2572"/>
          <p:cNvSpPr/>
          <p:nvPr userDrawn="1"/>
        </p:nvSpPr>
        <p:spPr>
          <a:xfrm>
            <a:off x="380904"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4" name="Oval 2573"/>
          <p:cNvSpPr/>
          <p:nvPr userDrawn="1"/>
        </p:nvSpPr>
        <p:spPr>
          <a:xfrm>
            <a:off x="449280"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5" name="Moon 2574"/>
          <p:cNvSpPr/>
          <p:nvPr userDrawn="1"/>
        </p:nvSpPr>
        <p:spPr>
          <a:xfrm>
            <a:off x="44928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6" name="Rectangle 2575"/>
          <p:cNvSpPr/>
          <p:nvPr userDrawn="1"/>
        </p:nvSpPr>
        <p:spPr>
          <a:xfrm>
            <a:off x="761807"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7" name="Oval 2576"/>
          <p:cNvSpPr/>
          <p:nvPr userDrawn="1"/>
        </p:nvSpPr>
        <p:spPr>
          <a:xfrm>
            <a:off x="830183"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8" name="Moon 2577"/>
          <p:cNvSpPr/>
          <p:nvPr userDrawn="1"/>
        </p:nvSpPr>
        <p:spPr>
          <a:xfrm>
            <a:off x="83018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9" name="Rectangle 2578"/>
          <p:cNvSpPr/>
          <p:nvPr userDrawn="1"/>
        </p:nvSpPr>
        <p:spPr>
          <a:xfrm>
            <a:off x="1142711"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0" name="Oval 2579"/>
          <p:cNvSpPr/>
          <p:nvPr userDrawn="1"/>
        </p:nvSpPr>
        <p:spPr>
          <a:xfrm>
            <a:off x="1211087"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1" name="Moon 2580"/>
          <p:cNvSpPr/>
          <p:nvPr userDrawn="1"/>
        </p:nvSpPr>
        <p:spPr>
          <a:xfrm>
            <a:off x="121108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2" name="Rectangle 2581"/>
          <p:cNvSpPr/>
          <p:nvPr userDrawn="1"/>
        </p:nvSpPr>
        <p:spPr>
          <a:xfrm>
            <a:off x="1523614"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83" name="Oval 2582"/>
          <p:cNvSpPr/>
          <p:nvPr userDrawn="1"/>
        </p:nvSpPr>
        <p:spPr>
          <a:xfrm>
            <a:off x="1591990"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4" name="Moon 2583"/>
          <p:cNvSpPr/>
          <p:nvPr userDrawn="1"/>
        </p:nvSpPr>
        <p:spPr>
          <a:xfrm>
            <a:off x="159199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5" name="Rectangle 2584"/>
          <p:cNvSpPr/>
          <p:nvPr userDrawn="1"/>
        </p:nvSpPr>
        <p:spPr>
          <a:xfrm>
            <a:off x="1904518"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86" name="Oval 2585"/>
          <p:cNvSpPr/>
          <p:nvPr userDrawn="1"/>
        </p:nvSpPr>
        <p:spPr>
          <a:xfrm>
            <a:off x="1972894"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7" name="Moon 2586"/>
          <p:cNvSpPr/>
          <p:nvPr userDrawn="1"/>
        </p:nvSpPr>
        <p:spPr>
          <a:xfrm>
            <a:off x="1972894"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8" name="Rectangle 2587"/>
          <p:cNvSpPr/>
          <p:nvPr userDrawn="1"/>
        </p:nvSpPr>
        <p:spPr>
          <a:xfrm>
            <a:off x="2285421"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9" name="Oval 2588"/>
          <p:cNvSpPr/>
          <p:nvPr userDrawn="1"/>
        </p:nvSpPr>
        <p:spPr>
          <a:xfrm>
            <a:off x="2353797"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0" name="Moon 2589"/>
          <p:cNvSpPr/>
          <p:nvPr userDrawn="1"/>
        </p:nvSpPr>
        <p:spPr>
          <a:xfrm>
            <a:off x="235379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1" name="Rectangle 2590"/>
          <p:cNvSpPr/>
          <p:nvPr userDrawn="1"/>
        </p:nvSpPr>
        <p:spPr>
          <a:xfrm>
            <a:off x="2666325"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2" name="Oval 2591"/>
          <p:cNvSpPr/>
          <p:nvPr userDrawn="1"/>
        </p:nvSpPr>
        <p:spPr>
          <a:xfrm>
            <a:off x="2734701"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3" name="Moon 2592"/>
          <p:cNvSpPr/>
          <p:nvPr userDrawn="1"/>
        </p:nvSpPr>
        <p:spPr>
          <a:xfrm>
            <a:off x="2734701"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4" name="Rectangle 2593"/>
          <p:cNvSpPr/>
          <p:nvPr userDrawn="1"/>
        </p:nvSpPr>
        <p:spPr>
          <a:xfrm>
            <a:off x="3047228"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95" name="Oval 2594"/>
          <p:cNvSpPr/>
          <p:nvPr userDrawn="1"/>
        </p:nvSpPr>
        <p:spPr>
          <a:xfrm>
            <a:off x="3115604"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6" name="Moon 2595"/>
          <p:cNvSpPr/>
          <p:nvPr userDrawn="1"/>
        </p:nvSpPr>
        <p:spPr>
          <a:xfrm>
            <a:off x="3115604"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7" name="Rectangle 2596"/>
          <p:cNvSpPr/>
          <p:nvPr userDrawn="1"/>
        </p:nvSpPr>
        <p:spPr>
          <a:xfrm>
            <a:off x="3428132"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8" name="Oval 2597"/>
          <p:cNvSpPr/>
          <p:nvPr userDrawn="1"/>
        </p:nvSpPr>
        <p:spPr>
          <a:xfrm>
            <a:off x="3496508"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9" name="Moon 2598"/>
          <p:cNvSpPr/>
          <p:nvPr userDrawn="1"/>
        </p:nvSpPr>
        <p:spPr>
          <a:xfrm>
            <a:off x="3496508"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0" name="Rectangle 2599"/>
          <p:cNvSpPr/>
          <p:nvPr userDrawn="1"/>
        </p:nvSpPr>
        <p:spPr>
          <a:xfrm>
            <a:off x="3809035"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1" name="Oval 2600"/>
          <p:cNvSpPr/>
          <p:nvPr userDrawn="1"/>
        </p:nvSpPr>
        <p:spPr>
          <a:xfrm>
            <a:off x="3877411"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2" name="Moon 2601"/>
          <p:cNvSpPr/>
          <p:nvPr userDrawn="1"/>
        </p:nvSpPr>
        <p:spPr>
          <a:xfrm>
            <a:off x="3877411"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3" name="Rectangle 2602"/>
          <p:cNvSpPr/>
          <p:nvPr userDrawn="1"/>
        </p:nvSpPr>
        <p:spPr>
          <a:xfrm>
            <a:off x="4189939"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4" name="Oval 2603"/>
          <p:cNvSpPr/>
          <p:nvPr userDrawn="1"/>
        </p:nvSpPr>
        <p:spPr>
          <a:xfrm>
            <a:off x="4258315"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5" name="Moon 2604"/>
          <p:cNvSpPr/>
          <p:nvPr userDrawn="1"/>
        </p:nvSpPr>
        <p:spPr>
          <a:xfrm>
            <a:off x="4258315"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6" name="Rectangle 2605"/>
          <p:cNvSpPr/>
          <p:nvPr userDrawn="1"/>
        </p:nvSpPr>
        <p:spPr>
          <a:xfrm>
            <a:off x="4570842"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7" name="Oval 2606"/>
          <p:cNvSpPr/>
          <p:nvPr userDrawn="1"/>
        </p:nvSpPr>
        <p:spPr>
          <a:xfrm>
            <a:off x="4639218"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8" name="Moon 2607"/>
          <p:cNvSpPr/>
          <p:nvPr userDrawn="1"/>
        </p:nvSpPr>
        <p:spPr>
          <a:xfrm>
            <a:off x="4639218"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9" name="Rectangle 2608"/>
          <p:cNvSpPr/>
          <p:nvPr userDrawn="1"/>
        </p:nvSpPr>
        <p:spPr>
          <a:xfrm>
            <a:off x="4951746"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10" name="Oval 2609"/>
          <p:cNvSpPr/>
          <p:nvPr userDrawn="1"/>
        </p:nvSpPr>
        <p:spPr>
          <a:xfrm>
            <a:off x="5020122"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1" name="Moon 2610"/>
          <p:cNvSpPr/>
          <p:nvPr userDrawn="1"/>
        </p:nvSpPr>
        <p:spPr>
          <a:xfrm>
            <a:off x="5020122"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2" name="Rectangle 2611"/>
          <p:cNvSpPr/>
          <p:nvPr userDrawn="1"/>
        </p:nvSpPr>
        <p:spPr>
          <a:xfrm>
            <a:off x="5332649"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3" name="Oval 2612"/>
          <p:cNvSpPr/>
          <p:nvPr userDrawn="1"/>
        </p:nvSpPr>
        <p:spPr>
          <a:xfrm>
            <a:off x="5401025"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4" name="Moon 2613"/>
          <p:cNvSpPr/>
          <p:nvPr userDrawn="1"/>
        </p:nvSpPr>
        <p:spPr>
          <a:xfrm>
            <a:off x="5401025"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5" name="Rectangle 2614"/>
          <p:cNvSpPr/>
          <p:nvPr userDrawn="1"/>
        </p:nvSpPr>
        <p:spPr>
          <a:xfrm>
            <a:off x="5713553"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6" name="Oval 2615"/>
          <p:cNvSpPr/>
          <p:nvPr userDrawn="1"/>
        </p:nvSpPr>
        <p:spPr>
          <a:xfrm>
            <a:off x="5781929"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7" name="Moon 2616"/>
          <p:cNvSpPr/>
          <p:nvPr userDrawn="1"/>
        </p:nvSpPr>
        <p:spPr>
          <a:xfrm>
            <a:off x="5781929"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8" name="Rectangle 2617"/>
          <p:cNvSpPr/>
          <p:nvPr userDrawn="1"/>
        </p:nvSpPr>
        <p:spPr>
          <a:xfrm>
            <a:off x="6094456"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9" name="Oval 2618"/>
          <p:cNvSpPr/>
          <p:nvPr userDrawn="1"/>
        </p:nvSpPr>
        <p:spPr>
          <a:xfrm>
            <a:off x="6162832"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0" name="Moon 2619"/>
          <p:cNvSpPr/>
          <p:nvPr userDrawn="1"/>
        </p:nvSpPr>
        <p:spPr>
          <a:xfrm>
            <a:off x="6162832"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1" name="Rectangle 2620"/>
          <p:cNvSpPr/>
          <p:nvPr userDrawn="1"/>
        </p:nvSpPr>
        <p:spPr>
          <a:xfrm>
            <a:off x="647536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2" name="Oval 2621"/>
          <p:cNvSpPr/>
          <p:nvPr userDrawn="1"/>
        </p:nvSpPr>
        <p:spPr>
          <a:xfrm>
            <a:off x="654373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3" name="Moon 2622"/>
          <p:cNvSpPr/>
          <p:nvPr userDrawn="1"/>
        </p:nvSpPr>
        <p:spPr>
          <a:xfrm>
            <a:off x="654373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4" name="Rectangle 2623"/>
          <p:cNvSpPr/>
          <p:nvPr userDrawn="1"/>
        </p:nvSpPr>
        <p:spPr>
          <a:xfrm>
            <a:off x="6856263"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5" name="Oval 2624"/>
          <p:cNvSpPr/>
          <p:nvPr userDrawn="1"/>
        </p:nvSpPr>
        <p:spPr>
          <a:xfrm>
            <a:off x="6924639"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6" name="Moon 2625"/>
          <p:cNvSpPr/>
          <p:nvPr userDrawn="1"/>
        </p:nvSpPr>
        <p:spPr>
          <a:xfrm>
            <a:off x="6924639"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7" name="Rectangle 2626"/>
          <p:cNvSpPr/>
          <p:nvPr userDrawn="1"/>
        </p:nvSpPr>
        <p:spPr>
          <a:xfrm>
            <a:off x="7237167"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8" name="Oval 2627"/>
          <p:cNvSpPr/>
          <p:nvPr userDrawn="1"/>
        </p:nvSpPr>
        <p:spPr>
          <a:xfrm>
            <a:off x="7305543"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9" name="Moon 2628"/>
          <p:cNvSpPr/>
          <p:nvPr userDrawn="1"/>
        </p:nvSpPr>
        <p:spPr>
          <a:xfrm>
            <a:off x="730554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0" name="Rectangle 2629"/>
          <p:cNvSpPr/>
          <p:nvPr userDrawn="1"/>
        </p:nvSpPr>
        <p:spPr>
          <a:xfrm>
            <a:off x="7618070"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1" name="Oval 2630"/>
          <p:cNvSpPr/>
          <p:nvPr userDrawn="1"/>
        </p:nvSpPr>
        <p:spPr>
          <a:xfrm>
            <a:off x="7686446"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2" name="Moon 2631"/>
          <p:cNvSpPr/>
          <p:nvPr userDrawn="1"/>
        </p:nvSpPr>
        <p:spPr>
          <a:xfrm>
            <a:off x="768644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3" name="Rectangle 2632"/>
          <p:cNvSpPr/>
          <p:nvPr userDrawn="1"/>
        </p:nvSpPr>
        <p:spPr>
          <a:xfrm>
            <a:off x="7998974"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34" name="Oval 2633"/>
          <p:cNvSpPr/>
          <p:nvPr userDrawn="1"/>
        </p:nvSpPr>
        <p:spPr>
          <a:xfrm>
            <a:off x="8067350"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5" name="Moon 2634"/>
          <p:cNvSpPr/>
          <p:nvPr userDrawn="1"/>
        </p:nvSpPr>
        <p:spPr>
          <a:xfrm>
            <a:off x="806735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6" name="Rectangle 2635"/>
          <p:cNvSpPr/>
          <p:nvPr userDrawn="1"/>
        </p:nvSpPr>
        <p:spPr>
          <a:xfrm>
            <a:off x="8379877"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7" name="Oval 2636"/>
          <p:cNvSpPr/>
          <p:nvPr userDrawn="1"/>
        </p:nvSpPr>
        <p:spPr>
          <a:xfrm>
            <a:off x="8448253"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8" name="Moon 2637"/>
          <p:cNvSpPr/>
          <p:nvPr userDrawn="1"/>
        </p:nvSpPr>
        <p:spPr>
          <a:xfrm>
            <a:off x="844825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9" name="Rectangle 2638"/>
          <p:cNvSpPr/>
          <p:nvPr userDrawn="1"/>
        </p:nvSpPr>
        <p:spPr>
          <a:xfrm>
            <a:off x="8760781"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0" name="Oval 2639"/>
          <p:cNvSpPr/>
          <p:nvPr userDrawn="1"/>
        </p:nvSpPr>
        <p:spPr>
          <a:xfrm>
            <a:off x="8829157"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1" name="Moon 2640"/>
          <p:cNvSpPr/>
          <p:nvPr userDrawn="1"/>
        </p:nvSpPr>
        <p:spPr>
          <a:xfrm>
            <a:off x="882915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 name="Rectangle 2641"/>
          <p:cNvSpPr/>
          <p:nvPr userDrawn="1"/>
        </p:nvSpPr>
        <p:spPr>
          <a:xfrm>
            <a:off x="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3" name="Oval 2642"/>
          <p:cNvSpPr/>
          <p:nvPr userDrawn="1"/>
        </p:nvSpPr>
        <p:spPr>
          <a:xfrm>
            <a:off x="6837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4" name="Moon 2643"/>
          <p:cNvSpPr/>
          <p:nvPr userDrawn="1"/>
        </p:nvSpPr>
        <p:spPr>
          <a:xfrm>
            <a:off x="6837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5" name="Rectangle 2644"/>
          <p:cNvSpPr/>
          <p:nvPr userDrawn="1"/>
        </p:nvSpPr>
        <p:spPr>
          <a:xfrm>
            <a:off x="380904"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6" name="Oval 2645"/>
          <p:cNvSpPr/>
          <p:nvPr userDrawn="1"/>
        </p:nvSpPr>
        <p:spPr>
          <a:xfrm>
            <a:off x="449280"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7" name="Moon 2646"/>
          <p:cNvSpPr/>
          <p:nvPr userDrawn="1"/>
        </p:nvSpPr>
        <p:spPr>
          <a:xfrm>
            <a:off x="44928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8" name="Rectangle 2647"/>
          <p:cNvSpPr/>
          <p:nvPr userDrawn="1"/>
        </p:nvSpPr>
        <p:spPr>
          <a:xfrm>
            <a:off x="761807"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9" name="Oval 2648"/>
          <p:cNvSpPr/>
          <p:nvPr userDrawn="1"/>
        </p:nvSpPr>
        <p:spPr>
          <a:xfrm>
            <a:off x="830183"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0" name="Moon 2649"/>
          <p:cNvSpPr/>
          <p:nvPr userDrawn="1"/>
        </p:nvSpPr>
        <p:spPr>
          <a:xfrm>
            <a:off x="83018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1" name="Rectangle 2650"/>
          <p:cNvSpPr/>
          <p:nvPr userDrawn="1"/>
        </p:nvSpPr>
        <p:spPr>
          <a:xfrm>
            <a:off x="114271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2" name="Oval 2651"/>
          <p:cNvSpPr/>
          <p:nvPr userDrawn="1"/>
        </p:nvSpPr>
        <p:spPr>
          <a:xfrm>
            <a:off x="121108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3" name="Moon 2652"/>
          <p:cNvSpPr/>
          <p:nvPr userDrawn="1"/>
        </p:nvSpPr>
        <p:spPr>
          <a:xfrm>
            <a:off x="121108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4" name="Rectangle 2653"/>
          <p:cNvSpPr/>
          <p:nvPr userDrawn="1"/>
        </p:nvSpPr>
        <p:spPr>
          <a:xfrm>
            <a:off x="152361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55" name="Oval 2654"/>
          <p:cNvSpPr/>
          <p:nvPr userDrawn="1"/>
        </p:nvSpPr>
        <p:spPr>
          <a:xfrm>
            <a:off x="159199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6" name="Moon 2655"/>
          <p:cNvSpPr/>
          <p:nvPr userDrawn="1"/>
        </p:nvSpPr>
        <p:spPr>
          <a:xfrm>
            <a:off x="159199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7" name="Rectangle 2656"/>
          <p:cNvSpPr/>
          <p:nvPr userDrawn="1"/>
        </p:nvSpPr>
        <p:spPr>
          <a:xfrm>
            <a:off x="190451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58" name="Oval 2657"/>
          <p:cNvSpPr/>
          <p:nvPr userDrawn="1"/>
        </p:nvSpPr>
        <p:spPr>
          <a:xfrm>
            <a:off x="197289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9" name="Moon 2658"/>
          <p:cNvSpPr/>
          <p:nvPr userDrawn="1"/>
        </p:nvSpPr>
        <p:spPr>
          <a:xfrm>
            <a:off x="197289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0" name="Rectangle 2659"/>
          <p:cNvSpPr/>
          <p:nvPr userDrawn="1"/>
        </p:nvSpPr>
        <p:spPr>
          <a:xfrm>
            <a:off x="228542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1" name="Oval 2660"/>
          <p:cNvSpPr/>
          <p:nvPr userDrawn="1"/>
        </p:nvSpPr>
        <p:spPr>
          <a:xfrm>
            <a:off x="235379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 name="Moon 2661"/>
          <p:cNvSpPr/>
          <p:nvPr userDrawn="1"/>
        </p:nvSpPr>
        <p:spPr>
          <a:xfrm>
            <a:off x="235379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 name="Rectangle 2662"/>
          <p:cNvSpPr/>
          <p:nvPr userDrawn="1"/>
        </p:nvSpPr>
        <p:spPr>
          <a:xfrm>
            <a:off x="2666325"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 name="Oval 2663"/>
          <p:cNvSpPr/>
          <p:nvPr userDrawn="1"/>
        </p:nvSpPr>
        <p:spPr>
          <a:xfrm>
            <a:off x="2734701"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 name="Moon 2664"/>
          <p:cNvSpPr/>
          <p:nvPr userDrawn="1"/>
        </p:nvSpPr>
        <p:spPr>
          <a:xfrm>
            <a:off x="273470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6" name="Rectangle 2665"/>
          <p:cNvSpPr/>
          <p:nvPr userDrawn="1"/>
        </p:nvSpPr>
        <p:spPr>
          <a:xfrm>
            <a:off x="304722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67" name="Oval 2666"/>
          <p:cNvSpPr/>
          <p:nvPr userDrawn="1"/>
        </p:nvSpPr>
        <p:spPr>
          <a:xfrm>
            <a:off x="311560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8" name="Moon 2667"/>
          <p:cNvSpPr/>
          <p:nvPr userDrawn="1"/>
        </p:nvSpPr>
        <p:spPr>
          <a:xfrm>
            <a:off x="311560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9" name="Rectangle 2668"/>
          <p:cNvSpPr/>
          <p:nvPr userDrawn="1"/>
        </p:nvSpPr>
        <p:spPr>
          <a:xfrm>
            <a:off x="3428132"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0" name="Oval 2669"/>
          <p:cNvSpPr/>
          <p:nvPr userDrawn="1"/>
        </p:nvSpPr>
        <p:spPr>
          <a:xfrm>
            <a:off x="3496508"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1" name="Moon 2670"/>
          <p:cNvSpPr/>
          <p:nvPr userDrawn="1"/>
        </p:nvSpPr>
        <p:spPr>
          <a:xfrm>
            <a:off x="349650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2" name="Rectangle 2671"/>
          <p:cNvSpPr/>
          <p:nvPr userDrawn="1"/>
        </p:nvSpPr>
        <p:spPr>
          <a:xfrm>
            <a:off x="3809035"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3" name="Oval 2672"/>
          <p:cNvSpPr/>
          <p:nvPr userDrawn="1"/>
        </p:nvSpPr>
        <p:spPr>
          <a:xfrm>
            <a:off x="3877411"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4" name="Moon 2673"/>
          <p:cNvSpPr/>
          <p:nvPr userDrawn="1"/>
        </p:nvSpPr>
        <p:spPr>
          <a:xfrm>
            <a:off x="387741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5" name="Rectangle 2674"/>
          <p:cNvSpPr/>
          <p:nvPr userDrawn="1"/>
        </p:nvSpPr>
        <p:spPr>
          <a:xfrm>
            <a:off x="4189939"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6" name="Oval 2675"/>
          <p:cNvSpPr/>
          <p:nvPr userDrawn="1"/>
        </p:nvSpPr>
        <p:spPr>
          <a:xfrm>
            <a:off x="4258315"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7" name="Moon 2676"/>
          <p:cNvSpPr/>
          <p:nvPr userDrawn="1"/>
        </p:nvSpPr>
        <p:spPr>
          <a:xfrm>
            <a:off x="425831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8" name="Rectangle 2677"/>
          <p:cNvSpPr/>
          <p:nvPr userDrawn="1"/>
        </p:nvSpPr>
        <p:spPr>
          <a:xfrm>
            <a:off x="4570842"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79" name="Oval 2678"/>
          <p:cNvSpPr/>
          <p:nvPr userDrawn="1"/>
        </p:nvSpPr>
        <p:spPr>
          <a:xfrm>
            <a:off x="4639218"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0" name="Moon 2679"/>
          <p:cNvSpPr/>
          <p:nvPr userDrawn="1"/>
        </p:nvSpPr>
        <p:spPr>
          <a:xfrm>
            <a:off x="463921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1" name="Rectangle 2680"/>
          <p:cNvSpPr/>
          <p:nvPr userDrawn="1"/>
        </p:nvSpPr>
        <p:spPr>
          <a:xfrm>
            <a:off x="4951746"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2" name="Oval 2681"/>
          <p:cNvSpPr/>
          <p:nvPr userDrawn="1"/>
        </p:nvSpPr>
        <p:spPr>
          <a:xfrm>
            <a:off x="5020122"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3" name="Moon 2682"/>
          <p:cNvSpPr/>
          <p:nvPr userDrawn="1"/>
        </p:nvSpPr>
        <p:spPr>
          <a:xfrm>
            <a:off x="502012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4" name="Rectangle 2683"/>
          <p:cNvSpPr/>
          <p:nvPr userDrawn="1"/>
        </p:nvSpPr>
        <p:spPr>
          <a:xfrm>
            <a:off x="5332649"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5" name="Oval 2684"/>
          <p:cNvSpPr/>
          <p:nvPr userDrawn="1"/>
        </p:nvSpPr>
        <p:spPr>
          <a:xfrm>
            <a:off x="5401025"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6" name="Moon 2685"/>
          <p:cNvSpPr/>
          <p:nvPr userDrawn="1"/>
        </p:nvSpPr>
        <p:spPr>
          <a:xfrm>
            <a:off x="540102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7" name="Rectangle 2686"/>
          <p:cNvSpPr/>
          <p:nvPr userDrawn="1"/>
        </p:nvSpPr>
        <p:spPr>
          <a:xfrm>
            <a:off x="5713553"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8" name="Oval 2687"/>
          <p:cNvSpPr/>
          <p:nvPr userDrawn="1"/>
        </p:nvSpPr>
        <p:spPr>
          <a:xfrm>
            <a:off x="5781929"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9" name="Moon 2688"/>
          <p:cNvSpPr/>
          <p:nvPr userDrawn="1"/>
        </p:nvSpPr>
        <p:spPr>
          <a:xfrm>
            <a:off x="578192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0" name="Rectangle 2689"/>
          <p:cNvSpPr/>
          <p:nvPr userDrawn="1"/>
        </p:nvSpPr>
        <p:spPr>
          <a:xfrm>
            <a:off x="6094456"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1" name="Oval 2690"/>
          <p:cNvSpPr/>
          <p:nvPr userDrawn="1"/>
        </p:nvSpPr>
        <p:spPr>
          <a:xfrm>
            <a:off x="6162832"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2" name="Moon 2691"/>
          <p:cNvSpPr/>
          <p:nvPr userDrawn="1"/>
        </p:nvSpPr>
        <p:spPr>
          <a:xfrm>
            <a:off x="616283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3" name="Rectangle 2692"/>
          <p:cNvSpPr/>
          <p:nvPr userDrawn="1"/>
        </p:nvSpPr>
        <p:spPr>
          <a:xfrm>
            <a:off x="6475360"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4" name="Oval 2693"/>
          <p:cNvSpPr/>
          <p:nvPr userDrawn="1"/>
        </p:nvSpPr>
        <p:spPr>
          <a:xfrm>
            <a:off x="6543736"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5" name="Moon 2694"/>
          <p:cNvSpPr/>
          <p:nvPr userDrawn="1"/>
        </p:nvSpPr>
        <p:spPr>
          <a:xfrm>
            <a:off x="654373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6" name="Rectangle 2695"/>
          <p:cNvSpPr/>
          <p:nvPr userDrawn="1"/>
        </p:nvSpPr>
        <p:spPr>
          <a:xfrm>
            <a:off x="6856263"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7" name="Oval 2696"/>
          <p:cNvSpPr/>
          <p:nvPr userDrawn="1"/>
        </p:nvSpPr>
        <p:spPr>
          <a:xfrm>
            <a:off x="6924639"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8" name="Moon 2697"/>
          <p:cNvSpPr/>
          <p:nvPr userDrawn="1"/>
        </p:nvSpPr>
        <p:spPr>
          <a:xfrm>
            <a:off x="692463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9" name="Rectangle 2698"/>
          <p:cNvSpPr/>
          <p:nvPr userDrawn="1"/>
        </p:nvSpPr>
        <p:spPr>
          <a:xfrm>
            <a:off x="7237167"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0" name="Oval 2699"/>
          <p:cNvSpPr/>
          <p:nvPr userDrawn="1"/>
        </p:nvSpPr>
        <p:spPr>
          <a:xfrm>
            <a:off x="7305543"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1" name="Moon 2700"/>
          <p:cNvSpPr/>
          <p:nvPr userDrawn="1"/>
        </p:nvSpPr>
        <p:spPr>
          <a:xfrm>
            <a:off x="730554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2" name="Rectangle 2701"/>
          <p:cNvSpPr/>
          <p:nvPr userDrawn="1"/>
        </p:nvSpPr>
        <p:spPr>
          <a:xfrm>
            <a:off x="761807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3" name="Oval 2702"/>
          <p:cNvSpPr/>
          <p:nvPr userDrawn="1"/>
        </p:nvSpPr>
        <p:spPr>
          <a:xfrm>
            <a:off x="768644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4" name="Moon 2703"/>
          <p:cNvSpPr/>
          <p:nvPr userDrawn="1"/>
        </p:nvSpPr>
        <p:spPr>
          <a:xfrm>
            <a:off x="768644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5" name="Rectangle 2704"/>
          <p:cNvSpPr/>
          <p:nvPr userDrawn="1"/>
        </p:nvSpPr>
        <p:spPr>
          <a:xfrm>
            <a:off x="799897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06" name="Oval 2705"/>
          <p:cNvSpPr/>
          <p:nvPr userDrawn="1"/>
        </p:nvSpPr>
        <p:spPr>
          <a:xfrm>
            <a:off x="806735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7" name="Moon 2706"/>
          <p:cNvSpPr/>
          <p:nvPr userDrawn="1"/>
        </p:nvSpPr>
        <p:spPr>
          <a:xfrm>
            <a:off x="806735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8" name="Rectangle 2707"/>
          <p:cNvSpPr/>
          <p:nvPr userDrawn="1"/>
        </p:nvSpPr>
        <p:spPr>
          <a:xfrm>
            <a:off x="8379877"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9" name="Oval 2708"/>
          <p:cNvSpPr/>
          <p:nvPr userDrawn="1"/>
        </p:nvSpPr>
        <p:spPr>
          <a:xfrm>
            <a:off x="8448253"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0" name="Moon 2709"/>
          <p:cNvSpPr/>
          <p:nvPr userDrawn="1"/>
        </p:nvSpPr>
        <p:spPr>
          <a:xfrm>
            <a:off x="844825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1" name="Rectangle 2710"/>
          <p:cNvSpPr/>
          <p:nvPr userDrawn="1"/>
        </p:nvSpPr>
        <p:spPr>
          <a:xfrm>
            <a:off x="8760781"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2" name="Oval 2711"/>
          <p:cNvSpPr/>
          <p:nvPr userDrawn="1"/>
        </p:nvSpPr>
        <p:spPr>
          <a:xfrm>
            <a:off x="8829157"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3" name="Moon 2712"/>
          <p:cNvSpPr/>
          <p:nvPr userDrawn="1"/>
        </p:nvSpPr>
        <p:spPr>
          <a:xfrm>
            <a:off x="882915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4" name="Rectangle 2713"/>
          <p:cNvSpPr/>
          <p:nvPr userDrawn="1"/>
        </p:nvSpPr>
        <p:spPr>
          <a:xfrm>
            <a:off x="1904518"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5" name="Oval 2714"/>
          <p:cNvSpPr/>
          <p:nvPr userDrawn="1"/>
        </p:nvSpPr>
        <p:spPr>
          <a:xfrm>
            <a:off x="1972894"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6" name="Moon 2715"/>
          <p:cNvSpPr/>
          <p:nvPr userDrawn="1"/>
        </p:nvSpPr>
        <p:spPr>
          <a:xfrm>
            <a:off x="1972894"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7" name="Rectangle 2716"/>
          <p:cNvSpPr/>
          <p:nvPr userDrawn="1"/>
        </p:nvSpPr>
        <p:spPr>
          <a:xfrm>
            <a:off x="1904518" y="380864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8" name="Oval 2717"/>
          <p:cNvSpPr/>
          <p:nvPr userDrawn="1"/>
        </p:nvSpPr>
        <p:spPr>
          <a:xfrm>
            <a:off x="1972894" y="387744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9" name="Moon 2718"/>
          <p:cNvSpPr/>
          <p:nvPr userDrawn="1"/>
        </p:nvSpPr>
        <p:spPr>
          <a:xfrm>
            <a:off x="1972894"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0" name="Rectangle 2719"/>
          <p:cNvSpPr/>
          <p:nvPr userDrawn="1"/>
        </p:nvSpPr>
        <p:spPr>
          <a:xfrm>
            <a:off x="3428132"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1" name="Oval 2720"/>
          <p:cNvSpPr/>
          <p:nvPr userDrawn="1"/>
        </p:nvSpPr>
        <p:spPr>
          <a:xfrm>
            <a:off x="3496508"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2" name="Moon 2721"/>
          <p:cNvSpPr/>
          <p:nvPr userDrawn="1"/>
        </p:nvSpPr>
        <p:spPr>
          <a:xfrm>
            <a:off x="3496508"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3" name="Rectangle 2722"/>
          <p:cNvSpPr/>
          <p:nvPr userDrawn="1"/>
        </p:nvSpPr>
        <p:spPr>
          <a:xfrm>
            <a:off x="3809035"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4" name="Oval 2723"/>
          <p:cNvSpPr/>
          <p:nvPr userDrawn="1"/>
        </p:nvSpPr>
        <p:spPr>
          <a:xfrm>
            <a:off x="3877411"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5" name="Moon 2724"/>
          <p:cNvSpPr/>
          <p:nvPr userDrawn="1"/>
        </p:nvSpPr>
        <p:spPr>
          <a:xfrm>
            <a:off x="3877411"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6" name="Rectangle 2725"/>
          <p:cNvSpPr/>
          <p:nvPr userDrawn="1"/>
        </p:nvSpPr>
        <p:spPr>
          <a:xfrm>
            <a:off x="5332649"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27" name="Oval 2726"/>
          <p:cNvSpPr/>
          <p:nvPr userDrawn="1"/>
        </p:nvSpPr>
        <p:spPr>
          <a:xfrm>
            <a:off x="5401025"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8" name="Moon 2727"/>
          <p:cNvSpPr/>
          <p:nvPr userDrawn="1"/>
        </p:nvSpPr>
        <p:spPr>
          <a:xfrm>
            <a:off x="5401025"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9" name="Rectangle 2728"/>
          <p:cNvSpPr/>
          <p:nvPr userDrawn="1"/>
        </p:nvSpPr>
        <p:spPr>
          <a:xfrm>
            <a:off x="5713553"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30" name="Oval 2729"/>
          <p:cNvSpPr/>
          <p:nvPr userDrawn="1"/>
        </p:nvSpPr>
        <p:spPr>
          <a:xfrm>
            <a:off x="5781929"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1" name="Moon 2730"/>
          <p:cNvSpPr/>
          <p:nvPr userDrawn="1"/>
        </p:nvSpPr>
        <p:spPr>
          <a:xfrm>
            <a:off x="5781929"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2" name="Rectangle 2731"/>
          <p:cNvSpPr/>
          <p:nvPr userDrawn="1"/>
        </p:nvSpPr>
        <p:spPr>
          <a:xfrm>
            <a:off x="6856263" y="380864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3" name="Oval 2732"/>
          <p:cNvSpPr/>
          <p:nvPr userDrawn="1"/>
        </p:nvSpPr>
        <p:spPr>
          <a:xfrm>
            <a:off x="6924639" y="387744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4" name="Moon 2733"/>
          <p:cNvSpPr/>
          <p:nvPr userDrawn="1"/>
        </p:nvSpPr>
        <p:spPr>
          <a:xfrm>
            <a:off x="6924639"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5" name="Rectangle 2734"/>
          <p:cNvSpPr/>
          <p:nvPr userDrawn="1"/>
        </p:nvSpPr>
        <p:spPr>
          <a:xfrm>
            <a:off x="6856263" y="342778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6" name="Oval 2735"/>
          <p:cNvSpPr/>
          <p:nvPr userDrawn="1"/>
        </p:nvSpPr>
        <p:spPr>
          <a:xfrm>
            <a:off x="6924639" y="349658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7" name="Moon 2736"/>
          <p:cNvSpPr/>
          <p:nvPr userDrawn="1"/>
        </p:nvSpPr>
        <p:spPr>
          <a:xfrm>
            <a:off x="6924639"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905676" y="1531403"/>
            <a:ext cx="5332648" cy="1978560"/>
          </a:xfrm>
        </p:spPr>
        <p:txBody>
          <a:bodyPr anchor="b"/>
          <a:lstStyle>
            <a:lvl1pPr algn="ctr">
              <a:defRPr sz="5400" b="1"/>
            </a:lvl1pPr>
          </a:lstStyle>
          <a:p>
            <a:r>
              <a:rPr lang="en-US" dirty="0"/>
              <a:t>Click to edit Master title style</a:t>
            </a:r>
          </a:p>
        </p:txBody>
      </p:sp>
      <p:sp>
        <p:nvSpPr>
          <p:cNvPr id="3" name="Subtitle 2"/>
          <p:cNvSpPr>
            <a:spLocks noGrp="1"/>
          </p:cNvSpPr>
          <p:nvPr>
            <p:ph type="subTitle" idx="1"/>
          </p:nvPr>
        </p:nvSpPr>
        <p:spPr>
          <a:xfrm>
            <a:off x="1905676" y="3602038"/>
            <a:ext cx="5332648" cy="173006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3247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a:latin typeface="+mn-lt"/>
              </a:defRPr>
            </a:lvl1pPr>
          </a:lstStyle>
          <a:p>
            <a:pPr lvl="0"/>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0853FE-D4A7-44A4-ABA6-C8220C90695F}"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DB433-8946-4B30-B593-62976901634E}" type="slidenum">
              <a:rPr lang="en-US" smtClean="0"/>
              <a:t>‹#›</a:t>
            </a:fld>
            <a:endParaRPr lang="en-US"/>
          </a:p>
        </p:txBody>
      </p:sp>
    </p:spTree>
    <p:extLst>
      <p:ext uri="{BB962C8B-B14F-4D97-AF65-F5344CB8AC3E}">
        <p14:creationId xmlns:p14="http://schemas.microsoft.com/office/powerpoint/2010/main" val="206571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0853FE-D4A7-44A4-ABA6-C8220C90695F}"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DB433-8946-4B30-B593-62976901634E}" type="slidenum">
              <a:rPr lang="en-US" smtClean="0"/>
              <a:t>‹#›</a:t>
            </a:fld>
            <a:endParaRPr lang="en-US"/>
          </a:p>
        </p:txBody>
      </p:sp>
    </p:spTree>
    <p:extLst>
      <p:ext uri="{BB962C8B-B14F-4D97-AF65-F5344CB8AC3E}">
        <p14:creationId xmlns:p14="http://schemas.microsoft.com/office/powerpoint/2010/main" val="19665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Your Footer Here</a:t>
            </a:r>
          </a:p>
        </p:txBody>
      </p:sp>
      <p:sp>
        <p:nvSpPr>
          <p:cNvPr id="6" name="Slide Number Placeholder 5"/>
          <p:cNvSpPr>
            <a:spLocks noGrp="1"/>
          </p:cNvSpPr>
          <p:nvPr>
            <p:ph type="sldNum" sz="quarter" idx="12"/>
          </p:nvPr>
        </p:nvSpPr>
        <p:spPr/>
        <p:txBody>
          <a:bodyPr/>
          <a:lstStyle/>
          <a:p>
            <a:fld id="{8D842041-FF2F-430B-AD32-D8E9A72EA7BB}" type="slidenum">
              <a:rPr lang="en-US" smtClean="0"/>
              <a:t>‹#›</a:t>
            </a:fld>
            <a:endParaRPr lang="en-US"/>
          </a:p>
        </p:txBody>
      </p:sp>
    </p:spTree>
    <p:extLst>
      <p:ext uri="{BB962C8B-B14F-4D97-AF65-F5344CB8AC3E}">
        <p14:creationId xmlns:p14="http://schemas.microsoft.com/office/powerpoint/2010/main" val="2986832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Your Date Here</a:t>
            </a:r>
          </a:p>
        </p:txBody>
      </p:sp>
      <p:sp>
        <p:nvSpPr>
          <p:cNvPr id="6" name="Footer Placeholder 5"/>
          <p:cNvSpPr>
            <a:spLocks noGrp="1"/>
          </p:cNvSpPr>
          <p:nvPr>
            <p:ph type="ftr" sz="quarter" idx="11"/>
          </p:nvPr>
        </p:nvSpPr>
        <p:spPr/>
        <p:txBody>
          <a:bodyPr/>
          <a:lstStyle/>
          <a:p>
            <a:r>
              <a:rPr lang="en-US"/>
              <a:t>Your Footer Here</a:t>
            </a:r>
          </a:p>
        </p:txBody>
      </p:sp>
      <p:sp>
        <p:nvSpPr>
          <p:cNvPr id="7" name="Slide Number Placeholder 6"/>
          <p:cNvSpPr>
            <a:spLocks noGrp="1"/>
          </p:cNvSpPr>
          <p:nvPr>
            <p:ph type="sldNum" sz="quarter" idx="12"/>
          </p:nvPr>
        </p:nvSpPr>
        <p:spPr/>
        <p:txBody>
          <a:bodyPr/>
          <a:lstStyle/>
          <a:p>
            <a:fld id="{8D842041-FF2F-430B-AD32-D8E9A72EA7BB}" type="slidenum">
              <a:rPr lang="en-US" smtClean="0"/>
              <a:t>‹#›</a:t>
            </a:fld>
            <a:endParaRPr lang="en-US"/>
          </a:p>
        </p:txBody>
      </p:sp>
    </p:spTree>
    <p:extLst>
      <p:ext uri="{BB962C8B-B14F-4D97-AF65-F5344CB8AC3E}">
        <p14:creationId xmlns:p14="http://schemas.microsoft.com/office/powerpoint/2010/main" val="3036191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Your Date Here</a:t>
            </a:r>
          </a:p>
        </p:txBody>
      </p:sp>
      <p:sp>
        <p:nvSpPr>
          <p:cNvPr id="8" name="Footer Placeholder 7"/>
          <p:cNvSpPr>
            <a:spLocks noGrp="1"/>
          </p:cNvSpPr>
          <p:nvPr>
            <p:ph type="ftr" sz="quarter" idx="11"/>
          </p:nvPr>
        </p:nvSpPr>
        <p:spPr/>
        <p:txBody>
          <a:bodyPr/>
          <a:lstStyle/>
          <a:p>
            <a:r>
              <a:rPr lang="en-US"/>
              <a:t>Your Footer Here</a:t>
            </a:r>
          </a:p>
        </p:txBody>
      </p:sp>
      <p:sp>
        <p:nvSpPr>
          <p:cNvPr id="9" name="Slide Number Placeholder 8"/>
          <p:cNvSpPr>
            <a:spLocks noGrp="1"/>
          </p:cNvSpPr>
          <p:nvPr>
            <p:ph type="sldNum" sz="quarter" idx="12"/>
          </p:nvPr>
        </p:nvSpPr>
        <p:spPr/>
        <p:txBody>
          <a:bodyPr/>
          <a:lstStyle/>
          <a:p>
            <a:fld id="{8D842041-FF2F-430B-AD32-D8E9A72EA7BB}" type="slidenum">
              <a:rPr lang="en-US" smtClean="0"/>
              <a:t>‹#›</a:t>
            </a:fld>
            <a:endParaRPr lang="en-US"/>
          </a:p>
        </p:txBody>
      </p:sp>
    </p:spTree>
    <p:extLst>
      <p:ext uri="{BB962C8B-B14F-4D97-AF65-F5344CB8AC3E}">
        <p14:creationId xmlns:p14="http://schemas.microsoft.com/office/powerpoint/2010/main" val="359070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Date Placeholder 2"/>
          <p:cNvSpPr>
            <a:spLocks noGrp="1"/>
          </p:cNvSpPr>
          <p:nvPr>
            <p:ph type="dt" sz="half" idx="10"/>
          </p:nvPr>
        </p:nvSpPr>
        <p:spPr/>
        <p:txBody>
          <a:bodyPr/>
          <a:lstStyle/>
          <a:p>
            <a:r>
              <a:rPr lang="en-US"/>
              <a:t>Your Date Here</a:t>
            </a:r>
          </a:p>
        </p:txBody>
      </p:sp>
      <p:sp>
        <p:nvSpPr>
          <p:cNvPr id="4" name="Footer Placeholder 3"/>
          <p:cNvSpPr>
            <a:spLocks noGrp="1"/>
          </p:cNvSpPr>
          <p:nvPr>
            <p:ph type="ftr" sz="quarter" idx="11"/>
          </p:nvPr>
        </p:nvSpPr>
        <p:spPr/>
        <p:txBody>
          <a:bodyPr/>
          <a:lstStyle/>
          <a:p>
            <a:r>
              <a:rPr lang="en-US"/>
              <a:t>Your Footer Here</a:t>
            </a:r>
          </a:p>
        </p:txBody>
      </p:sp>
      <p:sp>
        <p:nvSpPr>
          <p:cNvPr id="5" name="Slide Number Placeholder 4"/>
          <p:cNvSpPr>
            <a:spLocks noGrp="1"/>
          </p:cNvSpPr>
          <p:nvPr>
            <p:ph type="sldNum" sz="quarter" idx="12"/>
          </p:nvPr>
        </p:nvSpPr>
        <p:spPr/>
        <p:txBody>
          <a:bodyPr/>
          <a:lstStyle/>
          <a:p>
            <a:fld id="{8D842041-FF2F-430B-AD32-D8E9A72EA7BB}" type="slidenum">
              <a:rPr lang="en-US" smtClean="0"/>
              <a:t>‹#›</a:t>
            </a:fld>
            <a:endParaRPr lang="en-US"/>
          </a:p>
        </p:txBody>
      </p:sp>
    </p:spTree>
    <p:extLst>
      <p:ext uri="{BB962C8B-B14F-4D97-AF65-F5344CB8AC3E}">
        <p14:creationId xmlns:p14="http://schemas.microsoft.com/office/powerpoint/2010/main" val="841437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Your Date Here</a:t>
            </a:r>
          </a:p>
        </p:txBody>
      </p:sp>
      <p:sp>
        <p:nvSpPr>
          <p:cNvPr id="3" name="Footer Placeholder 2"/>
          <p:cNvSpPr>
            <a:spLocks noGrp="1"/>
          </p:cNvSpPr>
          <p:nvPr>
            <p:ph type="ftr" sz="quarter" idx="11"/>
          </p:nvPr>
        </p:nvSpPr>
        <p:spPr/>
        <p:txBody>
          <a:bodyPr/>
          <a:lstStyle/>
          <a:p>
            <a:r>
              <a:rPr lang="en-US"/>
              <a:t>Your Footer Here</a:t>
            </a:r>
          </a:p>
        </p:txBody>
      </p:sp>
      <p:sp>
        <p:nvSpPr>
          <p:cNvPr id="4" name="Slide Number Placeholder 3"/>
          <p:cNvSpPr>
            <a:spLocks noGrp="1"/>
          </p:cNvSpPr>
          <p:nvPr>
            <p:ph type="sldNum" sz="quarter" idx="12"/>
          </p:nvPr>
        </p:nvSpPr>
        <p:spPr/>
        <p:txBody>
          <a:bodyPr/>
          <a:lstStyle/>
          <a:p>
            <a:fld id="{8D842041-FF2F-430B-AD32-D8E9A72EA7BB}" type="slidenum">
              <a:rPr lang="en-US" smtClean="0"/>
              <a:t>‹#›</a:t>
            </a:fld>
            <a:endParaRPr lang="en-US"/>
          </a:p>
        </p:txBody>
      </p:sp>
    </p:spTree>
    <p:extLst>
      <p:ext uri="{BB962C8B-B14F-4D97-AF65-F5344CB8AC3E}">
        <p14:creationId xmlns:p14="http://schemas.microsoft.com/office/powerpoint/2010/main" val="299010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Your Date Here</a:t>
            </a:r>
          </a:p>
        </p:txBody>
      </p:sp>
      <p:sp>
        <p:nvSpPr>
          <p:cNvPr id="6" name="Footer Placeholder 5"/>
          <p:cNvSpPr>
            <a:spLocks noGrp="1"/>
          </p:cNvSpPr>
          <p:nvPr>
            <p:ph type="ftr" sz="quarter" idx="11"/>
          </p:nvPr>
        </p:nvSpPr>
        <p:spPr/>
        <p:txBody>
          <a:bodyPr/>
          <a:lstStyle/>
          <a:p>
            <a:r>
              <a:rPr lang="en-US"/>
              <a:t>Your Footer Here</a:t>
            </a:r>
          </a:p>
        </p:txBody>
      </p:sp>
      <p:sp>
        <p:nvSpPr>
          <p:cNvPr id="7" name="Slide Number Placeholder 6"/>
          <p:cNvSpPr>
            <a:spLocks noGrp="1"/>
          </p:cNvSpPr>
          <p:nvPr>
            <p:ph type="sldNum" sz="quarter" idx="12"/>
          </p:nvPr>
        </p:nvSpPr>
        <p:spPr/>
        <p:txBody>
          <a:bodyPr/>
          <a:lstStyle/>
          <a:p>
            <a:fld id="{8D842041-FF2F-430B-AD32-D8E9A72EA7BB}" type="slidenum">
              <a:rPr lang="en-US" smtClean="0"/>
              <a:t>‹#›</a:t>
            </a:fld>
            <a:endParaRPr lang="en-US"/>
          </a:p>
        </p:txBody>
      </p:sp>
    </p:spTree>
    <p:extLst>
      <p:ext uri="{BB962C8B-B14F-4D97-AF65-F5344CB8AC3E}">
        <p14:creationId xmlns:p14="http://schemas.microsoft.com/office/powerpoint/2010/main" val="4269544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Your Date Here</a:t>
            </a:r>
          </a:p>
        </p:txBody>
      </p:sp>
      <p:sp>
        <p:nvSpPr>
          <p:cNvPr id="6" name="Footer Placeholder 5"/>
          <p:cNvSpPr>
            <a:spLocks noGrp="1"/>
          </p:cNvSpPr>
          <p:nvPr>
            <p:ph type="ftr" sz="quarter" idx="11"/>
          </p:nvPr>
        </p:nvSpPr>
        <p:spPr/>
        <p:txBody>
          <a:bodyPr/>
          <a:lstStyle/>
          <a:p>
            <a:r>
              <a:rPr lang="en-US"/>
              <a:t>Your Footer Here</a:t>
            </a:r>
          </a:p>
        </p:txBody>
      </p:sp>
      <p:sp>
        <p:nvSpPr>
          <p:cNvPr id="7" name="Slide Number Placeholder 6"/>
          <p:cNvSpPr>
            <a:spLocks noGrp="1"/>
          </p:cNvSpPr>
          <p:nvPr>
            <p:ph type="sldNum" sz="quarter" idx="12"/>
          </p:nvPr>
        </p:nvSpPr>
        <p:spPr/>
        <p:txBody>
          <a:bodyPr/>
          <a:lstStyle/>
          <a:p>
            <a:fld id="{8D842041-FF2F-430B-AD32-D8E9A72EA7BB}" type="slidenum">
              <a:rPr lang="en-US" smtClean="0"/>
              <a:t>‹#›</a:t>
            </a:fld>
            <a:endParaRPr lang="en-US"/>
          </a:p>
        </p:txBody>
      </p:sp>
    </p:spTree>
    <p:extLst>
      <p:ext uri="{BB962C8B-B14F-4D97-AF65-F5344CB8AC3E}">
        <p14:creationId xmlns:p14="http://schemas.microsoft.com/office/powerpoint/2010/main" val="1562722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Your Footer Here</a:t>
            </a:r>
          </a:p>
        </p:txBody>
      </p:sp>
      <p:sp>
        <p:nvSpPr>
          <p:cNvPr id="6" name="Slide Number Placeholder 5"/>
          <p:cNvSpPr>
            <a:spLocks noGrp="1"/>
          </p:cNvSpPr>
          <p:nvPr>
            <p:ph type="sldNum" sz="quarter" idx="12"/>
          </p:nvPr>
        </p:nvSpPr>
        <p:spPr/>
        <p:txBody>
          <a:bodyPr/>
          <a:lstStyle/>
          <a:p>
            <a:fld id="{8D842041-FF2F-430B-AD32-D8E9A72EA7BB}" type="slidenum">
              <a:rPr lang="en-US" smtClean="0"/>
              <a:t>‹#›</a:t>
            </a:fld>
            <a:endParaRPr lang="en-US"/>
          </a:p>
        </p:txBody>
      </p:sp>
    </p:spTree>
    <p:extLst>
      <p:ext uri="{BB962C8B-B14F-4D97-AF65-F5344CB8AC3E}">
        <p14:creationId xmlns:p14="http://schemas.microsoft.com/office/powerpoint/2010/main" val="33043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GO - Title Slide 2">
    <p:bg>
      <p:bgPr>
        <a:gradFill>
          <a:gsLst>
            <a:gs pos="47000">
              <a:schemeClr val="accent3">
                <a:lumMod val="5000"/>
                <a:lumOff val="95000"/>
              </a:schemeClr>
            </a:gs>
            <a:gs pos="83000">
              <a:schemeClr val="accent3">
                <a:lumMod val="45000"/>
                <a:lumOff val="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29" y="1122363"/>
            <a:ext cx="7858144" cy="2387600"/>
          </a:xfrm>
        </p:spPr>
        <p:txBody>
          <a:bodyPr anchor="b"/>
          <a:lstStyle>
            <a:lvl1pPr algn="ctr">
              <a:defRPr sz="6000" b="1"/>
            </a:lvl1pPr>
          </a:lstStyle>
          <a:p>
            <a:r>
              <a:rPr lang="en-US" dirty="0"/>
              <a:t>Click to edit Master title style</a:t>
            </a:r>
          </a:p>
        </p:txBody>
      </p:sp>
      <p:sp>
        <p:nvSpPr>
          <p:cNvPr id="1772" name="Subtitle 2"/>
          <p:cNvSpPr>
            <a:spLocks noGrp="1"/>
          </p:cNvSpPr>
          <p:nvPr>
            <p:ph type="subTitle" idx="1"/>
          </p:nvPr>
        </p:nvSpPr>
        <p:spPr>
          <a:xfrm>
            <a:off x="643921" y="3602038"/>
            <a:ext cx="7856159" cy="1730068"/>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75" name="Rectangle 774"/>
          <p:cNvSpPr/>
          <p:nvPr userDrawn="1"/>
        </p:nvSpPr>
        <p:spPr>
          <a:xfrm>
            <a:off x="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p:nvPr userDrawn="1"/>
        </p:nvSpPr>
        <p:spPr>
          <a:xfrm>
            <a:off x="6837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Moon 776"/>
          <p:cNvSpPr/>
          <p:nvPr userDrawn="1"/>
        </p:nvSpPr>
        <p:spPr>
          <a:xfrm>
            <a:off x="6837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Rectangle 777"/>
          <p:cNvSpPr/>
          <p:nvPr userDrawn="1"/>
        </p:nvSpPr>
        <p:spPr>
          <a:xfrm>
            <a:off x="380904"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userDrawn="1"/>
        </p:nvSpPr>
        <p:spPr>
          <a:xfrm>
            <a:off x="449280"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Moon 779"/>
          <p:cNvSpPr/>
          <p:nvPr userDrawn="1"/>
        </p:nvSpPr>
        <p:spPr>
          <a:xfrm>
            <a:off x="44928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ectangle 780"/>
          <p:cNvSpPr/>
          <p:nvPr userDrawn="1"/>
        </p:nvSpPr>
        <p:spPr>
          <a:xfrm>
            <a:off x="76180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p:cNvSpPr/>
          <p:nvPr userDrawn="1"/>
        </p:nvSpPr>
        <p:spPr>
          <a:xfrm>
            <a:off x="83018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Moon 782"/>
          <p:cNvSpPr/>
          <p:nvPr userDrawn="1"/>
        </p:nvSpPr>
        <p:spPr>
          <a:xfrm>
            <a:off x="83018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Rectangle 783"/>
          <p:cNvSpPr/>
          <p:nvPr userDrawn="1"/>
        </p:nvSpPr>
        <p:spPr>
          <a:xfrm>
            <a:off x="114271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userDrawn="1"/>
        </p:nvSpPr>
        <p:spPr>
          <a:xfrm>
            <a:off x="121108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Moon 785"/>
          <p:cNvSpPr/>
          <p:nvPr userDrawn="1"/>
        </p:nvSpPr>
        <p:spPr>
          <a:xfrm>
            <a:off x="121108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Rectangle 786"/>
          <p:cNvSpPr/>
          <p:nvPr userDrawn="1"/>
        </p:nvSpPr>
        <p:spPr>
          <a:xfrm>
            <a:off x="1523614"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userDrawn="1"/>
        </p:nvSpPr>
        <p:spPr>
          <a:xfrm>
            <a:off x="1591990"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Moon 788"/>
          <p:cNvSpPr/>
          <p:nvPr userDrawn="1"/>
        </p:nvSpPr>
        <p:spPr>
          <a:xfrm>
            <a:off x="159199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Rectangle 789"/>
          <p:cNvSpPr/>
          <p:nvPr userDrawn="1"/>
        </p:nvSpPr>
        <p:spPr>
          <a:xfrm>
            <a:off x="1904518"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p:nvPr userDrawn="1"/>
        </p:nvSpPr>
        <p:spPr>
          <a:xfrm>
            <a:off x="1972894"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Moon 791"/>
          <p:cNvSpPr/>
          <p:nvPr userDrawn="1"/>
        </p:nvSpPr>
        <p:spPr>
          <a:xfrm>
            <a:off x="197289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Rectangle 792"/>
          <p:cNvSpPr/>
          <p:nvPr userDrawn="1"/>
        </p:nvSpPr>
        <p:spPr>
          <a:xfrm>
            <a:off x="228542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p:nvPr userDrawn="1"/>
        </p:nvSpPr>
        <p:spPr>
          <a:xfrm>
            <a:off x="235379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Moon 794"/>
          <p:cNvSpPr/>
          <p:nvPr userDrawn="1"/>
        </p:nvSpPr>
        <p:spPr>
          <a:xfrm>
            <a:off x="235379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Rectangle 795"/>
          <p:cNvSpPr/>
          <p:nvPr userDrawn="1"/>
        </p:nvSpPr>
        <p:spPr>
          <a:xfrm>
            <a:off x="2666325"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p:nvPr userDrawn="1"/>
        </p:nvSpPr>
        <p:spPr>
          <a:xfrm>
            <a:off x="2734701"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Moon 797"/>
          <p:cNvSpPr/>
          <p:nvPr userDrawn="1"/>
        </p:nvSpPr>
        <p:spPr>
          <a:xfrm>
            <a:off x="273470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Rectangle 798"/>
          <p:cNvSpPr/>
          <p:nvPr userDrawn="1"/>
        </p:nvSpPr>
        <p:spPr>
          <a:xfrm>
            <a:off x="3047228"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0" name="Oval 799"/>
          <p:cNvSpPr/>
          <p:nvPr userDrawn="1"/>
        </p:nvSpPr>
        <p:spPr>
          <a:xfrm>
            <a:off x="3115604"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Moon 800"/>
          <p:cNvSpPr/>
          <p:nvPr userDrawn="1"/>
        </p:nvSpPr>
        <p:spPr>
          <a:xfrm>
            <a:off x="311560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Rectangle 801"/>
          <p:cNvSpPr/>
          <p:nvPr userDrawn="1"/>
        </p:nvSpPr>
        <p:spPr>
          <a:xfrm>
            <a:off x="3428132"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802"/>
          <p:cNvSpPr/>
          <p:nvPr userDrawn="1"/>
        </p:nvSpPr>
        <p:spPr>
          <a:xfrm>
            <a:off x="3496508"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Moon 803"/>
          <p:cNvSpPr/>
          <p:nvPr userDrawn="1"/>
        </p:nvSpPr>
        <p:spPr>
          <a:xfrm>
            <a:off x="349650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Rectangle 804"/>
          <p:cNvSpPr/>
          <p:nvPr userDrawn="1"/>
        </p:nvSpPr>
        <p:spPr>
          <a:xfrm>
            <a:off x="3809035"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Oval 805"/>
          <p:cNvSpPr/>
          <p:nvPr userDrawn="1"/>
        </p:nvSpPr>
        <p:spPr>
          <a:xfrm>
            <a:off x="3877411"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Moon 806"/>
          <p:cNvSpPr/>
          <p:nvPr userDrawn="1"/>
        </p:nvSpPr>
        <p:spPr>
          <a:xfrm>
            <a:off x="387741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Rectangle 807"/>
          <p:cNvSpPr/>
          <p:nvPr userDrawn="1"/>
        </p:nvSpPr>
        <p:spPr>
          <a:xfrm>
            <a:off x="4189939"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userDrawn="1"/>
        </p:nvSpPr>
        <p:spPr>
          <a:xfrm>
            <a:off x="4258315"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Moon 809"/>
          <p:cNvSpPr/>
          <p:nvPr userDrawn="1"/>
        </p:nvSpPr>
        <p:spPr>
          <a:xfrm>
            <a:off x="425831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Rectangle 810"/>
          <p:cNvSpPr/>
          <p:nvPr userDrawn="1"/>
        </p:nvSpPr>
        <p:spPr>
          <a:xfrm>
            <a:off x="4570842"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p:cNvSpPr/>
          <p:nvPr userDrawn="1"/>
        </p:nvSpPr>
        <p:spPr>
          <a:xfrm>
            <a:off x="4639218"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Moon 812"/>
          <p:cNvSpPr/>
          <p:nvPr userDrawn="1"/>
        </p:nvSpPr>
        <p:spPr>
          <a:xfrm>
            <a:off x="463921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Rectangle 813"/>
          <p:cNvSpPr/>
          <p:nvPr userDrawn="1"/>
        </p:nvSpPr>
        <p:spPr>
          <a:xfrm>
            <a:off x="4951746"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Oval 814"/>
          <p:cNvSpPr/>
          <p:nvPr userDrawn="1"/>
        </p:nvSpPr>
        <p:spPr>
          <a:xfrm>
            <a:off x="5020122"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Moon 815"/>
          <p:cNvSpPr/>
          <p:nvPr userDrawn="1"/>
        </p:nvSpPr>
        <p:spPr>
          <a:xfrm>
            <a:off x="502012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Rectangle 816"/>
          <p:cNvSpPr/>
          <p:nvPr userDrawn="1"/>
        </p:nvSpPr>
        <p:spPr>
          <a:xfrm>
            <a:off x="5332649"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8" name="Oval 817"/>
          <p:cNvSpPr/>
          <p:nvPr userDrawn="1"/>
        </p:nvSpPr>
        <p:spPr>
          <a:xfrm>
            <a:off x="5401025"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Moon 818"/>
          <p:cNvSpPr/>
          <p:nvPr userDrawn="1"/>
        </p:nvSpPr>
        <p:spPr>
          <a:xfrm>
            <a:off x="540102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Rectangle 819"/>
          <p:cNvSpPr/>
          <p:nvPr userDrawn="1"/>
        </p:nvSpPr>
        <p:spPr>
          <a:xfrm>
            <a:off x="571355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Oval 820"/>
          <p:cNvSpPr/>
          <p:nvPr userDrawn="1"/>
        </p:nvSpPr>
        <p:spPr>
          <a:xfrm>
            <a:off x="578192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Moon 821"/>
          <p:cNvSpPr/>
          <p:nvPr userDrawn="1"/>
        </p:nvSpPr>
        <p:spPr>
          <a:xfrm>
            <a:off x="578192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Rectangle 822"/>
          <p:cNvSpPr/>
          <p:nvPr userDrawn="1"/>
        </p:nvSpPr>
        <p:spPr>
          <a:xfrm>
            <a:off x="6094456"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userDrawn="1"/>
        </p:nvSpPr>
        <p:spPr>
          <a:xfrm>
            <a:off x="6162832"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Moon 824"/>
          <p:cNvSpPr/>
          <p:nvPr userDrawn="1"/>
        </p:nvSpPr>
        <p:spPr>
          <a:xfrm>
            <a:off x="616283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Rectangle 825"/>
          <p:cNvSpPr/>
          <p:nvPr userDrawn="1"/>
        </p:nvSpPr>
        <p:spPr>
          <a:xfrm>
            <a:off x="647536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p:nvPr userDrawn="1"/>
        </p:nvSpPr>
        <p:spPr>
          <a:xfrm>
            <a:off x="654373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Moon 827"/>
          <p:cNvSpPr/>
          <p:nvPr userDrawn="1"/>
        </p:nvSpPr>
        <p:spPr>
          <a:xfrm>
            <a:off x="654373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Rectangle 828"/>
          <p:cNvSpPr/>
          <p:nvPr userDrawn="1"/>
        </p:nvSpPr>
        <p:spPr>
          <a:xfrm>
            <a:off x="685626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829"/>
          <p:cNvSpPr/>
          <p:nvPr userDrawn="1"/>
        </p:nvSpPr>
        <p:spPr>
          <a:xfrm>
            <a:off x="692463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Moon 830"/>
          <p:cNvSpPr/>
          <p:nvPr userDrawn="1"/>
        </p:nvSpPr>
        <p:spPr>
          <a:xfrm>
            <a:off x="692463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Rectangle 831"/>
          <p:cNvSpPr/>
          <p:nvPr userDrawn="1"/>
        </p:nvSpPr>
        <p:spPr>
          <a:xfrm>
            <a:off x="723716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Oval 832"/>
          <p:cNvSpPr/>
          <p:nvPr userDrawn="1"/>
        </p:nvSpPr>
        <p:spPr>
          <a:xfrm>
            <a:off x="730554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Moon 833"/>
          <p:cNvSpPr/>
          <p:nvPr userDrawn="1"/>
        </p:nvSpPr>
        <p:spPr>
          <a:xfrm>
            <a:off x="730554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Rectangle 834"/>
          <p:cNvSpPr/>
          <p:nvPr userDrawn="1"/>
        </p:nvSpPr>
        <p:spPr>
          <a:xfrm>
            <a:off x="7618070"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6" name="Oval 835"/>
          <p:cNvSpPr/>
          <p:nvPr userDrawn="1"/>
        </p:nvSpPr>
        <p:spPr>
          <a:xfrm>
            <a:off x="7686446"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Moon 836"/>
          <p:cNvSpPr/>
          <p:nvPr userDrawn="1"/>
        </p:nvSpPr>
        <p:spPr>
          <a:xfrm>
            <a:off x="768644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Rectangle 837"/>
          <p:cNvSpPr/>
          <p:nvPr userDrawn="1"/>
        </p:nvSpPr>
        <p:spPr>
          <a:xfrm>
            <a:off x="7998974"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9" name="Oval 838"/>
          <p:cNvSpPr/>
          <p:nvPr userDrawn="1"/>
        </p:nvSpPr>
        <p:spPr>
          <a:xfrm>
            <a:off x="8067350"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Moon 839"/>
          <p:cNvSpPr/>
          <p:nvPr userDrawn="1"/>
        </p:nvSpPr>
        <p:spPr>
          <a:xfrm>
            <a:off x="806735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Rectangle 840"/>
          <p:cNvSpPr/>
          <p:nvPr userDrawn="1"/>
        </p:nvSpPr>
        <p:spPr>
          <a:xfrm>
            <a:off x="8379877"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userDrawn="1"/>
        </p:nvSpPr>
        <p:spPr>
          <a:xfrm>
            <a:off x="8448253"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Moon 842"/>
          <p:cNvSpPr/>
          <p:nvPr userDrawn="1"/>
        </p:nvSpPr>
        <p:spPr>
          <a:xfrm>
            <a:off x="844825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Rectangle 843"/>
          <p:cNvSpPr/>
          <p:nvPr userDrawn="1"/>
        </p:nvSpPr>
        <p:spPr>
          <a:xfrm>
            <a:off x="8760781"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Oval 844"/>
          <p:cNvSpPr/>
          <p:nvPr userDrawn="1"/>
        </p:nvSpPr>
        <p:spPr>
          <a:xfrm>
            <a:off x="8829157"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Moon 845"/>
          <p:cNvSpPr/>
          <p:nvPr userDrawn="1"/>
        </p:nvSpPr>
        <p:spPr>
          <a:xfrm>
            <a:off x="882915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Rectangle 846"/>
          <p:cNvSpPr/>
          <p:nvPr userDrawn="1"/>
        </p:nvSpPr>
        <p:spPr>
          <a:xfrm>
            <a:off x="0"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Oval 847"/>
          <p:cNvSpPr/>
          <p:nvPr userDrawn="1"/>
        </p:nvSpPr>
        <p:spPr>
          <a:xfrm>
            <a:off x="68376"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Moon 848"/>
          <p:cNvSpPr/>
          <p:nvPr userDrawn="1"/>
        </p:nvSpPr>
        <p:spPr>
          <a:xfrm>
            <a:off x="6837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Rectangle 849"/>
          <p:cNvSpPr/>
          <p:nvPr userDrawn="1"/>
        </p:nvSpPr>
        <p:spPr>
          <a:xfrm>
            <a:off x="380904"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Oval 850"/>
          <p:cNvSpPr/>
          <p:nvPr userDrawn="1"/>
        </p:nvSpPr>
        <p:spPr>
          <a:xfrm>
            <a:off x="449280"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Moon 851"/>
          <p:cNvSpPr/>
          <p:nvPr userDrawn="1"/>
        </p:nvSpPr>
        <p:spPr>
          <a:xfrm>
            <a:off x="44928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Rectangle 852"/>
          <p:cNvSpPr/>
          <p:nvPr userDrawn="1"/>
        </p:nvSpPr>
        <p:spPr>
          <a:xfrm>
            <a:off x="761807"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userDrawn="1"/>
        </p:nvSpPr>
        <p:spPr>
          <a:xfrm>
            <a:off x="830183"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Moon 854"/>
          <p:cNvSpPr/>
          <p:nvPr userDrawn="1"/>
        </p:nvSpPr>
        <p:spPr>
          <a:xfrm>
            <a:off x="83018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Rectangle 855"/>
          <p:cNvSpPr/>
          <p:nvPr userDrawn="1"/>
        </p:nvSpPr>
        <p:spPr>
          <a:xfrm>
            <a:off x="1142711"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userDrawn="1"/>
        </p:nvSpPr>
        <p:spPr>
          <a:xfrm>
            <a:off x="1211087"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Moon 857"/>
          <p:cNvSpPr/>
          <p:nvPr userDrawn="1"/>
        </p:nvSpPr>
        <p:spPr>
          <a:xfrm>
            <a:off x="121108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Rectangle 858"/>
          <p:cNvSpPr/>
          <p:nvPr userDrawn="1"/>
        </p:nvSpPr>
        <p:spPr>
          <a:xfrm>
            <a:off x="152361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p:nvPr userDrawn="1"/>
        </p:nvSpPr>
        <p:spPr>
          <a:xfrm>
            <a:off x="159199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Moon 860"/>
          <p:cNvSpPr/>
          <p:nvPr userDrawn="1"/>
        </p:nvSpPr>
        <p:spPr>
          <a:xfrm>
            <a:off x="159199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Rectangle 861"/>
          <p:cNvSpPr/>
          <p:nvPr userDrawn="1"/>
        </p:nvSpPr>
        <p:spPr>
          <a:xfrm>
            <a:off x="1904518"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p:nvPr userDrawn="1"/>
        </p:nvSpPr>
        <p:spPr>
          <a:xfrm>
            <a:off x="1972894"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Moon 863"/>
          <p:cNvSpPr/>
          <p:nvPr userDrawn="1"/>
        </p:nvSpPr>
        <p:spPr>
          <a:xfrm>
            <a:off x="197289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Rectangle 864"/>
          <p:cNvSpPr/>
          <p:nvPr userDrawn="1"/>
        </p:nvSpPr>
        <p:spPr>
          <a:xfrm>
            <a:off x="228542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6" name="Oval 865"/>
          <p:cNvSpPr/>
          <p:nvPr userDrawn="1"/>
        </p:nvSpPr>
        <p:spPr>
          <a:xfrm>
            <a:off x="235379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Moon 866"/>
          <p:cNvSpPr/>
          <p:nvPr userDrawn="1"/>
        </p:nvSpPr>
        <p:spPr>
          <a:xfrm>
            <a:off x="235379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Rectangle 867"/>
          <p:cNvSpPr/>
          <p:nvPr userDrawn="1"/>
        </p:nvSpPr>
        <p:spPr>
          <a:xfrm>
            <a:off x="2666325"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9" name="Oval 868"/>
          <p:cNvSpPr/>
          <p:nvPr userDrawn="1"/>
        </p:nvSpPr>
        <p:spPr>
          <a:xfrm>
            <a:off x="2734701"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Moon 869"/>
          <p:cNvSpPr/>
          <p:nvPr userDrawn="1"/>
        </p:nvSpPr>
        <p:spPr>
          <a:xfrm>
            <a:off x="273470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ectangle 870"/>
          <p:cNvSpPr/>
          <p:nvPr userDrawn="1"/>
        </p:nvSpPr>
        <p:spPr>
          <a:xfrm>
            <a:off x="3047228"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userDrawn="1"/>
        </p:nvSpPr>
        <p:spPr>
          <a:xfrm>
            <a:off x="3115604"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Moon 872"/>
          <p:cNvSpPr/>
          <p:nvPr userDrawn="1"/>
        </p:nvSpPr>
        <p:spPr>
          <a:xfrm>
            <a:off x="311560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Rectangle 873"/>
          <p:cNvSpPr/>
          <p:nvPr userDrawn="1"/>
        </p:nvSpPr>
        <p:spPr>
          <a:xfrm>
            <a:off x="3428132"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userDrawn="1"/>
        </p:nvSpPr>
        <p:spPr>
          <a:xfrm>
            <a:off x="3496508"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Moon 875"/>
          <p:cNvSpPr/>
          <p:nvPr userDrawn="1"/>
        </p:nvSpPr>
        <p:spPr>
          <a:xfrm>
            <a:off x="349650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Rectangle 876"/>
          <p:cNvSpPr/>
          <p:nvPr userDrawn="1"/>
        </p:nvSpPr>
        <p:spPr>
          <a:xfrm>
            <a:off x="3809035"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userDrawn="1"/>
        </p:nvSpPr>
        <p:spPr>
          <a:xfrm>
            <a:off x="3877411"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Moon 878"/>
          <p:cNvSpPr/>
          <p:nvPr userDrawn="1"/>
        </p:nvSpPr>
        <p:spPr>
          <a:xfrm>
            <a:off x="387741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Rectangle 879"/>
          <p:cNvSpPr/>
          <p:nvPr userDrawn="1"/>
        </p:nvSpPr>
        <p:spPr>
          <a:xfrm>
            <a:off x="4189939"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p:nvPr userDrawn="1"/>
        </p:nvSpPr>
        <p:spPr>
          <a:xfrm>
            <a:off x="4258315"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Moon 881"/>
          <p:cNvSpPr/>
          <p:nvPr userDrawn="1"/>
        </p:nvSpPr>
        <p:spPr>
          <a:xfrm>
            <a:off x="425831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Rectangle 882"/>
          <p:cNvSpPr/>
          <p:nvPr userDrawn="1"/>
        </p:nvSpPr>
        <p:spPr>
          <a:xfrm>
            <a:off x="4570842"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userDrawn="1"/>
        </p:nvSpPr>
        <p:spPr>
          <a:xfrm>
            <a:off x="4639218"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Moon 884"/>
          <p:cNvSpPr/>
          <p:nvPr userDrawn="1"/>
        </p:nvSpPr>
        <p:spPr>
          <a:xfrm>
            <a:off x="463921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Rectangle 885"/>
          <p:cNvSpPr/>
          <p:nvPr userDrawn="1"/>
        </p:nvSpPr>
        <p:spPr>
          <a:xfrm>
            <a:off x="4951746"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userDrawn="1"/>
        </p:nvSpPr>
        <p:spPr>
          <a:xfrm>
            <a:off x="5020122"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Moon 887"/>
          <p:cNvSpPr/>
          <p:nvPr userDrawn="1"/>
        </p:nvSpPr>
        <p:spPr>
          <a:xfrm>
            <a:off x="502012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Rectangle 888"/>
          <p:cNvSpPr/>
          <p:nvPr userDrawn="1"/>
        </p:nvSpPr>
        <p:spPr>
          <a:xfrm>
            <a:off x="5332649"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userDrawn="1"/>
        </p:nvSpPr>
        <p:spPr>
          <a:xfrm>
            <a:off x="5401025"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Moon 890"/>
          <p:cNvSpPr/>
          <p:nvPr userDrawn="1"/>
        </p:nvSpPr>
        <p:spPr>
          <a:xfrm>
            <a:off x="540102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ectangle 891"/>
          <p:cNvSpPr/>
          <p:nvPr userDrawn="1"/>
        </p:nvSpPr>
        <p:spPr>
          <a:xfrm>
            <a:off x="5713553"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Oval 892"/>
          <p:cNvSpPr/>
          <p:nvPr userDrawn="1"/>
        </p:nvSpPr>
        <p:spPr>
          <a:xfrm>
            <a:off x="5781929"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Moon 893"/>
          <p:cNvSpPr/>
          <p:nvPr userDrawn="1"/>
        </p:nvSpPr>
        <p:spPr>
          <a:xfrm>
            <a:off x="578192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ectangle 894"/>
          <p:cNvSpPr/>
          <p:nvPr userDrawn="1"/>
        </p:nvSpPr>
        <p:spPr>
          <a:xfrm>
            <a:off x="6094456"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userDrawn="1"/>
        </p:nvSpPr>
        <p:spPr>
          <a:xfrm>
            <a:off x="6162832"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Moon 896"/>
          <p:cNvSpPr/>
          <p:nvPr userDrawn="1"/>
        </p:nvSpPr>
        <p:spPr>
          <a:xfrm>
            <a:off x="616283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Rectangle 897"/>
          <p:cNvSpPr/>
          <p:nvPr userDrawn="1"/>
        </p:nvSpPr>
        <p:spPr>
          <a:xfrm>
            <a:off x="6475360"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userDrawn="1"/>
        </p:nvSpPr>
        <p:spPr>
          <a:xfrm>
            <a:off x="6543736"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Moon 899"/>
          <p:cNvSpPr/>
          <p:nvPr userDrawn="1"/>
        </p:nvSpPr>
        <p:spPr>
          <a:xfrm>
            <a:off x="654373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Rectangle 900"/>
          <p:cNvSpPr/>
          <p:nvPr userDrawn="1"/>
        </p:nvSpPr>
        <p:spPr>
          <a:xfrm>
            <a:off x="6856263"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p:cNvSpPr/>
          <p:nvPr userDrawn="1"/>
        </p:nvSpPr>
        <p:spPr>
          <a:xfrm>
            <a:off x="6924639"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Moon 902"/>
          <p:cNvSpPr/>
          <p:nvPr userDrawn="1"/>
        </p:nvSpPr>
        <p:spPr>
          <a:xfrm>
            <a:off x="692463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Rectangle 903"/>
          <p:cNvSpPr/>
          <p:nvPr userDrawn="1"/>
        </p:nvSpPr>
        <p:spPr>
          <a:xfrm>
            <a:off x="7237167"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Oval 904"/>
          <p:cNvSpPr/>
          <p:nvPr userDrawn="1"/>
        </p:nvSpPr>
        <p:spPr>
          <a:xfrm>
            <a:off x="7305543"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Moon 905"/>
          <p:cNvSpPr/>
          <p:nvPr userDrawn="1"/>
        </p:nvSpPr>
        <p:spPr>
          <a:xfrm>
            <a:off x="730554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Rectangle 906"/>
          <p:cNvSpPr/>
          <p:nvPr userDrawn="1"/>
        </p:nvSpPr>
        <p:spPr>
          <a:xfrm>
            <a:off x="7618070"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userDrawn="1"/>
        </p:nvSpPr>
        <p:spPr>
          <a:xfrm>
            <a:off x="7686446"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Moon 908"/>
          <p:cNvSpPr/>
          <p:nvPr userDrawn="1"/>
        </p:nvSpPr>
        <p:spPr>
          <a:xfrm>
            <a:off x="768644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Rectangle 909"/>
          <p:cNvSpPr/>
          <p:nvPr userDrawn="1"/>
        </p:nvSpPr>
        <p:spPr>
          <a:xfrm>
            <a:off x="799897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p:nvPr userDrawn="1"/>
        </p:nvSpPr>
        <p:spPr>
          <a:xfrm>
            <a:off x="806735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Moon 911"/>
          <p:cNvSpPr/>
          <p:nvPr userDrawn="1"/>
        </p:nvSpPr>
        <p:spPr>
          <a:xfrm>
            <a:off x="806735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Rectangle 912"/>
          <p:cNvSpPr/>
          <p:nvPr userDrawn="1"/>
        </p:nvSpPr>
        <p:spPr>
          <a:xfrm>
            <a:off x="8379877"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4" name="Oval 913"/>
          <p:cNvSpPr/>
          <p:nvPr userDrawn="1"/>
        </p:nvSpPr>
        <p:spPr>
          <a:xfrm>
            <a:off x="8448253"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Moon 914"/>
          <p:cNvSpPr/>
          <p:nvPr userDrawn="1"/>
        </p:nvSpPr>
        <p:spPr>
          <a:xfrm>
            <a:off x="844825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Rectangle 915"/>
          <p:cNvSpPr/>
          <p:nvPr userDrawn="1"/>
        </p:nvSpPr>
        <p:spPr>
          <a:xfrm>
            <a:off x="876078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7" name="Oval 916"/>
          <p:cNvSpPr/>
          <p:nvPr userDrawn="1"/>
        </p:nvSpPr>
        <p:spPr>
          <a:xfrm>
            <a:off x="882915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Moon 917"/>
          <p:cNvSpPr/>
          <p:nvPr userDrawn="1"/>
        </p:nvSpPr>
        <p:spPr>
          <a:xfrm>
            <a:off x="882915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ectangle 918"/>
          <p:cNvSpPr/>
          <p:nvPr userDrawn="1"/>
        </p:nvSpPr>
        <p:spPr>
          <a:xfrm>
            <a:off x="0"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0" name="Oval 919"/>
          <p:cNvSpPr/>
          <p:nvPr userDrawn="1"/>
        </p:nvSpPr>
        <p:spPr>
          <a:xfrm>
            <a:off x="68376"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Moon 920"/>
          <p:cNvSpPr/>
          <p:nvPr userDrawn="1"/>
        </p:nvSpPr>
        <p:spPr>
          <a:xfrm>
            <a:off x="6837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Rectangle 921"/>
          <p:cNvSpPr/>
          <p:nvPr userDrawn="1"/>
        </p:nvSpPr>
        <p:spPr>
          <a:xfrm>
            <a:off x="380904"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p:nvPr userDrawn="1"/>
        </p:nvSpPr>
        <p:spPr>
          <a:xfrm>
            <a:off x="449280"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Moon 923"/>
          <p:cNvSpPr/>
          <p:nvPr userDrawn="1"/>
        </p:nvSpPr>
        <p:spPr>
          <a:xfrm>
            <a:off x="44928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Rectangle 924"/>
          <p:cNvSpPr/>
          <p:nvPr userDrawn="1"/>
        </p:nvSpPr>
        <p:spPr>
          <a:xfrm>
            <a:off x="76180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Oval 925"/>
          <p:cNvSpPr/>
          <p:nvPr userDrawn="1"/>
        </p:nvSpPr>
        <p:spPr>
          <a:xfrm>
            <a:off x="83018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Moon 926"/>
          <p:cNvSpPr/>
          <p:nvPr userDrawn="1"/>
        </p:nvSpPr>
        <p:spPr>
          <a:xfrm>
            <a:off x="83018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Rectangle 927"/>
          <p:cNvSpPr/>
          <p:nvPr userDrawn="1"/>
        </p:nvSpPr>
        <p:spPr>
          <a:xfrm>
            <a:off x="1142711"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userDrawn="1"/>
        </p:nvSpPr>
        <p:spPr>
          <a:xfrm>
            <a:off x="1211087"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Moon 929"/>
          <p:cNvSpPr/>
          <p:nvPr userDrawn="1"/>
        </p:nvSpPr>
        <p:spPr>
          <a:xfrm>
            <a:off x="121108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Rectangle 930"/>
          <p:cNvSpPr/>
          <p:nvPr userDrawn="1"/>
        </p:nvSpPr>
        <p:spPr>
          <a:xfrm>
            <a:off x="1523614"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p:nvPr userDrawn="1"/>
        </p:nvSpPr>
        <p:spPr>
          <a:xfrm>
            <a:off x="1591990"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Moon 932"/>
          <p:cNvSpPr/>
          <p:nvPr userDrawn="1"/>
        </p:nvSpPr>
        <p:spPr>
          <a:xfrm>
            <a:off x="159199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Rectangle 933"/>
          <p:cNvSpPr/>
          <p:nvPr userDrawn="1"/>
        </p:nvSpPr>
        <p:spPr>
          <a:xfrm>
            <a:off x="1904518"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userDrawn="1"/>
        </p:nvSpPr>
        <p:spPr>
          <a:xfrm>
            <a:off x="1972894"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Moon 935"/>
          <p:cNvSpPr/>
          <p:nvPr userDrawn="1"/>
        </p:nvSpPr>
        <p:spPr>
          <a:xfrm>
            <a:off x="1972894"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Rectangle 936"/>
          <p:cNvSpPr/>
          <p:nvPr userDrawn="1"/>
        </p:nvSpPr>
        <p:spPr>
          <a:xfrm>
            <a:off x="2285421"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937"/>
          <p:cNvSpPr/>
          <p:nvPr userDrawn="1"/>
        </p:nvSpPr>
        <p:spPr>
          <a:xfrm>
            <a:off x="2353797"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Moon 938"/>
          <p:cNvSpPr/>
          <p:nvPr userDrawn="1"/>
        </p:nvSpPr>
        <p:spPr>
          <a:xfrm>
            <a:off x="235379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Rectangle 939"/>
          <p:cNvSpPr/>
          <p:nvPr userDrawn="1"/>
        </p:nvSpPr>
        <p:spPr>
          <a:xfrm>
            <a:off x="2666325"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Oval 940"/>
          <p:cNvSpPr/>
          <p:nvPr userDrawn="1"/>
        </p:nvSpPr>
        <p:spPr>
          <a:xfrm>
            <a:off x="2734701"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Moon 941"/>
          <p:cNvSpPr/>
          <p:nvPr userDrawn="1"/>
        </p:nvSpPr>
        <p:spPr>
          <a:xfrm>
            <a:off x="2734701"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ectangle 942"/>
          <p:cNvSpPr/>
          <p:nvPr userDrawn="1"/>
        </p:nvSpPr>
        <p:spPr>
          <a:xfrm>
            <a:off x="3047228"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Oval 943"/>
          <p:cNvSpPr/>
          <p:nvPr userDrawn="1"/>
        </p:nvSpPr>
        <p:spPr>
          <a:xfrm>
            <a:off x="3115604"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Moon 944"/>
          <p:cNvSpPr/>
          <p:nvPr userDrawn="1"/>
        </p:nvSpPr>
        <p:spPr>
          <a:xfrm>
            <a:off x="3115604"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Rectangle 945"/>
          <p:cNvSpPr/>
          <p:nvPr userDrawn="1"/>
        </p:nvSpPr>
        <p:spPr>
          <a:xfrm>
            <a:off x="3428132"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userDrawn="1"/>
        </p:nvSpPr>
        <p:spPr>
          <a:xfrm>
            <a:off x="3496508"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Moon 947"/>
          <p:cNvSpPr/>
          <p:nvPr userDrawn="1"/>
        </p:nvSpPr>
        <p:spPr>
          <a:xfrm>
            <a:off x="3496508"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Rectangle 948"/>
          <p:cNvSpPr/>
          <p:nvPr userDrawn="1"/>
        </p:nvSpPr>
        <p:spPr>
          <a:xfrm>
            <a:off x="3809035"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Oval 949"/>
          <p:cNvSpPr/>
          <p:nvPr userDrawn="1"/>
        </p:nvSpPr>
        <p:spPr>
          <a:xfrm>
            <a:off x="3877411"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Moon 950"/>
          <p:cNvSpPr/>
          <p:nvPr userDrawn="1"/>
        </p:nvSpPr>
        <p:spPr>
          <a:xfrm>
            <a:off x="3877411"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Rectangle 951"/>
          <p:cNvSpPr/>
          <p:nvPr userDrawn="1"/>
        </p:nvSpPr>
        <p:spPr>
          <a:xfrm>
            <a:off x="4189939"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Oval 952"/>
          <p:cNvSpPr/>
          <p:nvPr userDrawn="1"/>
        </p:nvSpPr>
        <p:spPr>
          <a:xfrm>
            <a:off x="4258315"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Moon 953"/>
          <p:cNvSpPr/>
          <p:nvPr userDrawn="1"/>
        </p:nvSpPr>
        <p:spPr>
          <a:xfrm>
            <a:off x="4258315"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Rectangle 954"/>
          <p:cNvSpPr/>
          <p:nvPr userDrawn="1"/>
        </p:nvSpPr>
        <p:spPr>
          <a:xfrm>
            <a:off x="4570842"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p:nvPr userDrawn="1"/>
        </p:nvSpPr>
        <p:spPr>
          <a:xfrm>
            <a:off x="4639218"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Moon 956"/>
          <p:cNvSpPr/>
          <p:nvPr userDrawn="1"/>
        </p:nvSpPr>
        <p:spPr>
          <a:xfrm>
            <a:off x="4639218"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Rectangle 957"/>
          <p:cNvSpPr/>
          <p:nvPr userDrawn="1"/>
        </p:nvSpPr>
        <p:spPr>
          <a:xfrm>
            <a:off x="4951746"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p:nvPr userDrawn="1"/>
        </p:nvSpPr>
        <p:spPr>
          <a:xfrm>
            <a:off x="5020122"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Moon 959"/>
          <p:cNvSpPr/>
          <p:nvPr userDrawn="1"/>
        </p:nvSpPr>
        <p:spPr>
          <a:xfrm>
            <a:off x="5020122"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Rectangle 960"/>
          <p:cNvSpPr/>
          <p:nvPr userDrawn="1"/>
        </p:nvSpPr>
        <p:spPr>
          <a:xfrm>
            <a:off x="5332649"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p:cNvSpPr/>
          <p:nvPr userDrawn="1"/>
        </p:nvSpPr>
        <p:spPr>
          <a:xfrm>
            <a:off x="5401025"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Moon 962"/>
          <p:cNvSpPr/>
          <p:nvPr userDrawn="1"/>
        </p:nvSpPr>
        <p:spPr>
          <a:xfrm>
            <a:off x="5401025"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Rectangle 963"/>
          <p:cNvSpPr/>
          <p:nvPr userDrawn="1"/>
        </p:nvSpPr>
        <p:spPr>
          <a:xfrm>
            <a:off x="5713553"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964"/>
          <p:cNvSpPr/>
          <p:nvPr userDrawn="1"/>
        </p:nvSpPr>
        <p:spPr>
          <a:xfrm>
            <a:off x="5781929"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Moon 965"/>
          <p:cNvSpPr/>
          <p:nvPr userDrawn="1"/>
        </p:nvSpPr>
        <p:spPr>
          <a:xfrm>
            <a:off x="5781929"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Rectangle 966"/>
          <p:cNvSpPr/>
          <p:nvPr userDrawn="1"/>
        </p:nvSpPr>
        <p:spPr>
          <a:xfrm>
            <a:off x="6094456"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Oval 967"/>
          <p:cNvSpPr/>
          <p:nvPr userDrawn="1"/>
        </p:nvSpPr>
        <p:spPr>
          <a:xfrm>
            <a:off x="6162832"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Moon 968"/>
          <p:cNvSpPr/>
          <p:nvPr userDrawn="1"/>
        </p:nvSpPr>
        <p:spPr>
          <a:xfrm>
            <a:off x="6162832"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Rectangle 969"/>
          <p:cNvSpPr/>
          <p:nvPr userDrawn="1"/>
        </p:nvSpPr>
        <p:spPr>
          <a:xfrm>
            <a:off x="6475360"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val 970"/>
          <p:cNvSpPr/>
          <p:nvPr userDrawn="1"/>
        </p:nvSpPr>
        <p:spPr>
          <a:xfrm>
            <a:off x="6543736"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Moon 971"/>
          <p:cNvSpPr/>
          <p:nvPr userDrawn="1"/>
        </p:nvSpPr>
        <p:spPr>
          <a:xfrm>
            <a:off x="654373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Rectangle 972"/>
          <p:cNvSpPr/>
          <p:nvPr userDrawn="1"/>
        </p:nvSpPr>
        <p:spPr>
          <a:xfrm>
            <a:off x="6856263"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4" name="Oval 973"/>
          <p:cNvSpPr/>
          <p:nvPr userDrawn="1"/>
        </p:nvSpPr>
        <p:spPr>
          <a:xfrm>
            <a:off x="6924639"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Moon 974"/>
          <p:cNvSpPr/>
          <p:nvPr userDrawn="1"/>
        </p:nvSpPr>
        <p:spPr>
          <a:xfrm>
            <a:off x="6924639"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Rectangle 975"/>
          <p:cNvSpPr/>
          <p:nvPr userDrawn="1"/>
        </p:nvSpPr>
        <p:spPr>
          <a:xfrm>
            <a:off x="7237167"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7" name="Oval 976"/>
          <p:cNvSpPr/>
          <p:nvPr userDrawn="1"/>
        </p:nvSpPr>
        <p:spPr>
          <a:xfrm>
            <a:off x="7305543"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Moon 977"/>
          <p:cNvSpPr/>
          <p:nvPr userDrawn="1"/>
        </p:nvSpPr>
        <p:spPr>
          <a:xfrm>
            <a:off x="730554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ectangle 978"/>
          <p:cNvSpPr/>
          <p:nvPr userDrawn="1"/>
        </p:nvSpPr>
        <p:spPr>
          <a:xfrm>
            <a:off x="7618070"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Oval 979"/>
          <p:cNvSpPr/>
          <p:nvPr userDrawn="1"/>
        </p:nvSpPr>
        <p:spPr>
          <a:xfrm>
            <a:off x="7686446"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Moon 980"/>
          <p:cNvSpPr/>
          <p:nvPr userDrawn="1"/>
        </p:nvSpPr>
        <p:spPr>
          <a:xfrm>
            <a:off x="768644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Rectangle 981"/>
          <p:cNvSpPr/>
          <p:nvPr userDrawn="1"/>
        </p:nvSpPr>
        <p:spPr>
          <a:xfrm>
            <a:off x="7998974"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Oval 982"/>
          <p:cNvSpPr/>
          <p:nvPr userDrawn="1"/>
        </p:nvSpPr>
        <p:spPr>
          <a:xfrm>
            <a:off x="8067350"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Moon 983"/>
          <p:cNvSpPr/>
          <p:nvPr userDrawn="1"/>
        </p:nvSpPr>
        <p:spPr>
          <a:xfrm>
            <a:off x="806735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Rectangle 984"/>
          <p:cNvSpPr/>
          <p:nvPr userDrawn="1"/>
        </p:nvSpPr>
        <p:spPr>
          <a:xfrm>
            <a:off x="837987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userDrawn="1"/>
        </p:nvSpPr>
        <p:spPr>
          <a:xfrm>
            <a:off x="844825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Moon 986"/>
          <p:cNvSpPr/>
          <p:nvPr userDrawn="1"/>
        </p:nvSpPr>
        <p:spPr>
          <a:xfrm>
            <a:off x="844825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Rectangle 987"/>
          <p:cNvSpPr/>
          <p:nvPr userDrawn="1"/>
        </p:nvSpPr>
        <p:spPr>
          <a:xfrm>
            <a:off x="8760781"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Oval 988"/>
          <p:cNvSpPr/>
          <p:nvPr userDrawn="1"/>
        </p:nvSpPr>
        <p:spPr>
          <a:xfrm>
            <a:off x="8829157"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Moon 989"/>
          <p:cNvSpPr/>
          <p:nvPr userDrawn="1"/>
        </p:nvSpPr>
        <p:spPr>
          <a:xfrm>
            <a:off x="882915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Rectangle 990"/>
          <p:cNvSpPr/>
          <p:nvPr userDrawn="1"/>
        </p:nvSpPr>
        <p:spPr>
          <a:xfrm>
            <a:off x="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p:nvPr userDrawn="1"/>
        </p:nvSpPr>
        <p:spPr>
          <a:xfrm>
            <a:off x="6837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Moon 992"/>
          <p:cNvSpPr/>
          <p:nvPr userDrawn="1"/>
        </p:nvSpPr>
        <p:spPr>
          <a:xfrm>
            <a:off x="6837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Rectangle 993"/>
          <p:cNvSpPr/>
          <p:nvPr userDrawn="1"/>
        </p:nvSpPr>
        <p:spPr>
          <a:xfrm>
            <a:off x="38090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userDrawn="1"/>
        </p:nvSpPr>
        <p:spPr>
          <a:xfrm>
            <a:off x="44928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Moon 995"/>
          <p:cNvSpPr/>
          <p:nvPr userDrawn="1"/>
        </p:nvSpPr>
        <p:spPr>
          <a:xfrm>
            <a:off x="44928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Rectangle 996"/>
          <p:cNvSpPr/>
          <p:nvPr userDrawn="1"/>
        </p:nvSpPr>
        <p:spPr>
          <a:xfrm>
            <a:off x="761807"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98" name="Oval 997"/>
          <p:cNvSpPr/>
          <p:nvPr userDrawn="1"/>
        </p:nvSpPr>
        <p:spPr>
          <a:xfrm>
            <a:off x="830183"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Moon 998"/>
          <p:cNvSpPr/>
          <p:nvPr userDrawn="1"/>
        </p:nvSpPr>
        <p:spPr>
          <a:xfrm>
            <a:off x="83018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Rectangle 999"/>
          <p:cNvSpPr/>
          <p:nvPr userDrawn="1"/>
        </p:nvSpPr>
        <p:spPr>
          <a:xfrm>
            <a:off x="1142711"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1" name="Oval 1000"/>
          <p:cNvSpPr/>
          <p:nvPr userDrawn="1"/>
        </p:nvSpPr>
        <p:spPr>
          <a:xfrm>
            <a:off x="1211087"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Moon 1001"/>
          <p:cNvSpPr/>
          <p:nvPr userDrawn="1"/>
        </p:nvSpPr>
        <p:spPr>
          <a:xfrm>
            <a:off x="121108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Rectangle 1002"/>
          <p:cNvSpPr/>
          <p:nvPr userDrawn="1"/>
        </p:nvSpPr>
        <p:spPr>
          <a:xfrm>
            <a:off x="152361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userDrawn="1"/>
        </p:nvSpPr>
        <p:spPr>
          <a:xfrm>
            <a:off x="159199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Moon 1004"/>
          <p:cNvSpPr/>
          <p:nvPr userDrawn="1"/>
        </p:nvSpPr>
        <p:spPr>
          <a:xfrm>
            <a:off x="159199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Rectangle 1005"/>
          <p:cNvSpPr/>
          <p:nvPr userDrawn="1"/>
        </p:nvSpPr>
        <p:spPr>
          <a:xfrm>
            <a:off x="1904518" y="533210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p:cNvSpPr/>
          <p:nvPr userDrawn="1"/>
        </p:nvSpPr>
        <p:spPr>
          <a:xfrm>
            <a:off x="1972894" y="540090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Moon 1007"/>
          <p:cNvSpPr/>
          <p:nvPr userDrawn="1"/>
        </p:nvSpPr>
        <p:spPr>
          <a:xfrm>
            <a:off x="1972894"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Rectangle 1008"/>
          <p:cNvSpPr/>
          <p:nvPr userDrawn="1"/>
        </p:nvSpPr>
        <p:spPr>
          <a:xfrm>
            <a:off x="2285421"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10" name="Oval 1009"/>
          <p:cNvSpPr/>
          <p:nvPr userDrawn="1"/>
        </p:nvSpPr>
        <p:spPr>
          <a:xfrm>
            <a:off x="2353797"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Moon 1010"/>
          <p:cNvSpPr/>
          <p:nvPr userDrawn="1"/>
        </p:nvSpPr>
        <p:spPr>
          <a:xfrm>
            <a:off x="235379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Rectangle 1011"/>
          <p:cNvSpPr/>
          <p:nvPr userDrawn="1"/>
        </p:nvSpPr>
        <p:spPr>
          <a:xfrm>
            <a:off x="2666325"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13" name="Oval 1012"/>
          <p:cNvSpPr/>
          <p:nvPr userDrawn="1"/>
        </p:nvSpPr>
        <p:spPr>
          <a:xfrm>
            <a:off x="2734701"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Moon 1013"/>
          <p:cNvSpPr/>
          <p:nvPr userDrawn="1"/>
        </p:nvSpPr>
        <p:spPr>
          <a:xfrm>
            <a:off x="2734701"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Rectangle 1014"/>
          <p:cNvSpPr/>
          <p:nvPr userDrawn="1"/>
        </p:nvSpPr>
        <p:spPr>
          <a:xfrm>
            <a:off x="3047228"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16" name="Oval 1015"/>
          <p:cNvSpPr/>
          <p:nvPr userDrawn="1"/>
        </p:nvSpPr>
        <p:spPr>
          <a:xfrm>
            <a:off x="3115604"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Moon 1016"/>
          <p:cNvSpPr/>
          <p:nvPr userDrawn="1"/>
        </p:nvSpPr>
        <p:spPr>
          <a:xfrm>
            <a:off x="3115604"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Rectangle 1017"/>
          <p:cNvSpPr/>
          <p:nvPr userDrawn="1"/>
        </p:nvSpPr>
        <p:spPr>
          <a:xfrm>
            <a:off x="3428132"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p:nvPr userDrawn="1"/>
        </p:nvSpPr>
        <p:spPr>
          <a:xfrm>
            <a:off x="3496508"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Moon 1019"/>
          <p:cNvSpPr/>
          <p:nvPr userDrawn="1"/>
        </p:nvSpPr>
        <p:spPr>
          <a:xfrm>
            <a:off x="3496508"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Rectangle 1020"/>
          <p:cNvSpPr/>
          <p:nvPr userDrawn="1"/>
        </p:nvSpPr>
        <p:spPr>
          <a:xfrm>
            <a:off x="3809035" y="533210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p:nvPr userDrawn="1"/>
        </p:nvSpPr>
        <p:spPr>
          <a:xfrm>
            <a:off x="3877411" y="540090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Moon 1022"/>
          <p:cNvSpPr/>
          <p:nvPr userDrawn="1"/>
        </p:nvSpPr>
        <p:spPr>
          <a:xfrm>
            <a:off x="3877411"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ectangle 1023"/>
          <p:cNvSpPr/>
          <p:nvPr userDrawn="1"/>
        </p:nvSpPr>
        <p:spPr>
          <a:xfrm>
            <a:off x="4189939"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5" name="Oval 1024"/>
          <p:cNvSpPr/>
          <p:nvPr userDrawn="1"/>
        </p:nvSpPr>
        <p:spPr>
          <a:xfrm>
            <a:off x="4258315"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Moon 1025"/>
          <p:cNvSpPr/>
          <p:nvPr userDrawn="1"/>
        </p:nvSpPr>
        <p:spPr>
          <a:xfrm>
            <a:off x="4258315"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1026"/>
          <p:cNvSpPr/>
          <p:nvPr userDrawn="1"/>
        </p:nvSpPr>
        <p:spPr>
          <a:xfrm>
            <a:off x="4570842"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Oval 1027"/>
          <p:cNvSpPr/>
          <p:nvPr userDrawn="1"/>
        </p:nvSpPr>
        <p:spPr>
          <a:xfrm>
            <a:off x="4639218"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Moon 1028"/>
          <p:cNvSpPr/>
          <p:nvPr userDrawn="1"/>
        </p:nvSpPr>
        <p:spPr>
          <a:xfrm>
            <a:off x="4639218"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p:cNvSpPr/>
          <p:nvPr userDrawn="1"/>
        </p:nvSpPr>
        <p:spPr>
          <a:xfrm>
            <a:off x="4951746"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030"/>
          <p:cNvSpPr/>
          <p:nvPr userDrawn="1"/>
        </p:nvSpPr>
        <p:spPr>
          <a:xfrm>
            <a:off x="5020122"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Moon 1031"/>
          <p:cNvSpPr/>
          <p:nvPr userDrawn="1"/>
        </p:nvSpPr>
        <p:spPr>
          <a:xfrm>
            <a:off x="5020122"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p:cNvSpPr/>
          <p:nvPr userDrawn="1"/>
        </p:nvSpPr>
        <p:spPr>
          <a:xfrm>
            <a:off x="5332649"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userDrawn="1"/>
        </p:nvSpPr>
        <p:spPr>
          <a:xfrm>
            <a:off x="5401025"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Moon 1034"/>
          <p:cNvSpPr/>
          <p:nvPr userDrawn="1"/>
        </p:nvSpPr>
        <p:spPr>
          <a:xfrm>
            <a:off x="5401025"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p:cNvSpPr/>
          <p:nvPr userDrawn="1"/>
        </p:nvSpPr>
        <p:spPr>
          <a:xfrm>
            <a:off x="5713553"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p:cNvSpPr/>
          <p:nvPr userDrawn="1"/>
        </p:nvSpPr>
        <p:spPr>
          <a:xfrm>
            <a:off x="5781929"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Moon 1037"/>
          <p:cNvSpPr/>
          <p:nvPr userDrawn="1"/>
        </p:nvSpPr>
        <p:spPr>
          <a:xfrm>
            <a:off x="5781929"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p:cNvSpPr/>
          <p:nvPr userDrawn="1"/>
        </p:nvSpPr>
        <p:spPr>
          <a:xfrm>
            <a:off x="6094456"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p:nvPr userDrawn="1"/>
        </p:nvSpPr>
        <p:spPr>
          <a:xfrm>
            <a:off x="6162832"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Moon 1040"/>
          <p:cNvSpPr/>
          <p:nvPr userDrawn="1"/>
        </p:nvSpPr>
        <p:spPr>
          <a:xfrm>
            <a:off x="6162832"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p:cNvSpPr/>
          <p:nvPr userDrawn="1"/>
        </p:nvSpPr>
        <p:spPr>
          <a:xfrm>
            <a:off x="647536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p:cNvSpPr/>
          <p:nvPr userDrawn="1"/>
        </p:nvSpPr>
        <p:spPr>
          <a:xfrm>
            <a:off x="654373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Moon 1043"/>
          <p:cNvSpPr/>
          <p:nvPr userDrawn="1"/>
        </p:nvSpPr>
        <p:spPr>
          <a:xfrm>
            <a:off x="654373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p:cNvSpPr/>
          <p:nvPr userDrawn="1"/>
        </p:nvSpPr>
        <p:spPr>
          <a:xfrm>
            <a:off x="6856263"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p:nvPr userDrawn="1"/>
        </p:nvSpPr>
        <p:spPr>
          <a:xfrm>
            <a:off x="6924639"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Moon 1046"/>
          <p:cNvSpPr/>
          <p:nvPr userDrawn="1"/>
        </p:nvSpPr>
        <p:spPr>
          <a:xfrm>
            <a:off x="6924639"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7"/>
          <p:cNvSpPr/>
          <p:nvPr userDrawn="1"/>
        </p:nvSpPr>
        <p:spPr>
          <a:xfrm>
            <a:off x="723716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p:nvPr userDrawn="1"/>
        </p:nvSpPr>
        <p:spPr>
          <a:xfrm>
            <a:off x="730554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Moon 1049"/>
          <p:cNvSpPr/>
          <p:nvPr userDrawn="1"/>
        </p:nvSpPr>
        <p:spPr>
          <a:xfrm>
            <a:off x="730554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50"/>
          <p:cNvSpPr/>
          <p:nvPr userDrawn="1"/>
        </p:nvSpPr>
        <p:spPr>
          <a:xfrm>
            <a:off x="7618070"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p:cNvSpPr/>
          <p:nvPr userDrawn="1"/>
        </p:nvSpPr>
        <p:spPr>
          <a:xfrm>
            <a:off x="7686446"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Moon 1052"/>
          <p:cNvSpPr/>
          <p:nvPr userDrawn="1"/>
        </p:nvSpPr>
        <p:spPr>
          <a:xfrm>
            <a:off x="768644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p:cNvSpPr/>
          <p:nvPr userDrawn="1"/>
        </p:nvSpPr>
        <p:spPr>
          <a:xfrm>
            <a:off x="799897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userDrawn="1"/>
        </p:nvSpPr>
        <p:spPr>
          <a:xfrm>
            <a:off x="806735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Moon 1055"/>
          <p:cNvSpPr/>
          <p:nvPr userDrawn="1"/>
        </p:nvSpPr>
        <p:spPr>
          <a:xfrm>
            <a:off x="806735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ectangle 1056"/>
          <p:cNvSpPr/>
          <p:nvPr userDrawn="1"/>
        </p:nvSpPr>
        <p:spPr>
          <a:xfrm>
            <a:off x="837987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2" name="Oval 1441"/>
          <p:cNvSpPr/>
          <p:nvPr userDrawn="1"/>
        </p:nvSpPr>
        <p:spPr>
          <a:xfrm>
            <a:off x="844825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 name="Moon 1442"/>
          <p:cNvSpPr/>
          <p:nvPr userDrawn="1"/>
        </p:nvSpPr>
        <p:spPr>
          <a:xfrm>
            <a:off x="844825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 name="Rectangle 1443"/>
          <p:cNvSpPr/>
          <p:nvPr userDrawn="1"/>
        </p:nvSpPr>
        <p:spPr>
          <a:xfrm>
            <a:off x="8760781"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5" name="Oval 1444"/>
          <p:cNvSpPr/>
          <p:nvPr userDrawn="1"/>
        </p:nvSpPr>
        <p:spPr>
          <a:xfrm>
            <a:off x="8829157"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Moon 1445"/>
          <p:cNvSpPr/>
          <p:nvPr userDrawn="1"/>
        </p:nvSpPr>
        <p:spPr>
          <a:xfrm>
            <a:off x="882915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7" name="Rectangle 1446"/>
          <p:cNvSpPr/>
          <p:nvPr userDrawn="1"/>
        </p:nvSpPr>
        <p:spPr>
          <a:xfrm>
            <a:off x="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48" name="Oval 1447"/>
          <p:cNvSpPr/>
          <p:nvPr userDrawn="1"/>
        </p:nvSpPr>
        <p:spPr>
          <a:xfrm>
            <a:off x="6837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9" name="Moon 1448"/>
          <p:cNvSpPr/>
          <p:nvPr userDrawn="1"/>
        </p:nvSpPr>
        <p:spPr>
          <a:xfrm>
            <a:off x="6837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Rectangle 1449"/>
          <p:cNvSpPr/>
          <p:nvPr userDrawn="1"/>
        </p:nvSpPr>
        <p:spPr>
          <a:xfrm>
            <a:off x="380904"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1" name="Oval 1450"/>
          <p:cNvSpPr/>
          <p:nvPr userDrawn="1"/>
        </p:nvSpPr>
        <p:spPr>
          <a:xfrm>
            <a:off x="449280"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2" name="Moon 1451"/>
          <p:cNvSpPr/>
          <p:nvPr userDrawn="1"/>
        </p:nvSpPr>
        <p:spPr>
          <a:xfrm>
            <a:off x="44928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3" name="Rectangle 1452"/>
          <p:cNvSpPr/>
          <p:nvPr userDrawn="1"/>
        </p:nvSpPr>
        <p:spPr>
          <a:xfrm>
            <a:off x="76180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 name="Oval 1453"/>
          <p:cNvSpPr/>
          <p:nvPr userDrawn="1"/>
        </p:nvSpPr>
        <p:spPr>
          <a:xfrm>
            <a:off x="83018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5" name="Moon 1454"/>
          <p:cNvSpPr/>
          <p:nvPr userDrawn="1"/>
        </p:nvSpPr>
        <p:spPr>
          <a:xfrm>
            <a:off x="83018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6" name="Rectangle 1455"/>
          <p:cNvSpPr/>
          <p:nvPr userDrawn="1"/>
        </p:nvSpPr>
        <p:spPr>
          <a:xfrm>
            <a:off x="1142711" y="114259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7" name="Oval 1456"/>
          <p:cNvSpPr/>
          <p:nvPr userDrawn="1"/>
        </p:nvSpPr>
        <p:spPr>
          <a:xfrm>
            <a:off x="1211087" y="121139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Moon 1457"/>
          <p:cNvSpPr/>
          <p:nvPr userDrawn="1"/>
        </p:nvSpPr>
        <p:spPr>
          <a:xfrm>
            <a:off x="121108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9" name="Rectangle 1458"/>
          <p:cNvSpPr/>
          <p:nvPr userDrawn="1"/>
        </p:nvSpPr>
        <p:spPr>
          <a:xfrm>
            <a:off x="1523614" y="114259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0" name="Oval 1459"/>
          <p:cNvSpPr/>
          <p:nvPr userDrawn="1"/>
        </p:nvSpPr>
        <p:spPr>
          <a:xfrm>
            <a:off x="1591990" y="121139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1" name="Moon 1460"/>
          <p:cNvSpPr/>
          <p:nvPr userDrawn="1"/>
        </p:nvSpPr>
        <p:spPr>
          <a:xfrm>
            <a:off x="159199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Rectangle 1461"/>
          <p:cNvSpPr/>
          <p:nvPr userDrawn="1"/>
        </p:nvSpPr>
        <p:spPr>
          <a:xfrm>
            <a:off x="1904518" y="114259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3" name="Oval 1462"/>
          <p:cNvSpPr/>
          <p:nvPr userDrawn="1"/>
        </p:nvSpPr>
        <p:spPr>
          <a:xfrm>
            <a:off x="1972894" y="121139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 name="Moon 1463"/>
          <p:cNvSpPr/>
          <p:nvPr userDrawn="1"/>
        </p:nvSpPr>
        <p:spPr>
          <a:xfrm>
            <a:off x="1972894"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5" name="Rectangle 1464"/>
          <p:cNvSpPr/>
          <p:nvPr userDrawn="1"/>
        </p:nvSpPr>
        <p:spPr>
          <a:xfrm>
            <a:off x="2285421" y="1142594"/>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6" name="Oval 1465"/>
          <p:cNvSpPr/>
          <p:nvPr userDrawn="1"/>
        </p:nvSpPr>
        <p:spPr>
          <a:xfrm>
            <a:off x="2353797" y="1211391"/>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Moon 1466"/>
          <p:cNvSpPr/>
          <p:nvPr userDrawn="1"/>
        </p:nvSpPr>
        <p:spPr>
          <a:xfrm>
            <a:off x="235379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8" name="Rectangle 1467"/>
          <p:cNvSpPr/>
          <p:nvPr userDrawn="1"/>
        </p:nvSpPr>
        <p:spPr>
          <a:xfrm>
            <a:off x="2666325"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9" name="Oval 1468"/>
          <p:cNvSpPr/>
          <p:nvPr userDrawn="1"/>
        </p:nvSpPr>
        <p:spPr>
          <a:xfrm>
            <a:off x="2734701"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0" name="Moon 1469"/>
          <p:cNvSpPr/>
          <p:nvPr userDrawn="1"/>
        </p:nvSpPr>
        <p:spPr>
          <a:xfrm>
            <a:off x="2734701"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Rectangle 1470"/>
          <p:cNvSpPr/>
          <p:nvPr userDrawn="1"/>
        </p:nvSpPr>
        <p:spPr>
          <a:xfrm>
            <a:off x="3047228"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2" name="Oval 1471"/>
          <p:cNvSpPr/>
          <p:nvPr userDrawn="1"/>
        </p:nvSpPr>
        <p:spPr>
          <a:xfrm>
            <a:off x="3115604"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3" name="Moon 1472"/>
          <p:cNvSpPr/>
          <p:nvPr userDrawn="1"/>
        </p:nvSpPr>
        <p:spPr>
          <a:xfrm>
            <a:off x="3115604"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 name="Rectangle 1473"/>
          <p:cNvSpPr/>
          <p:nvPr userDrawn="1"/>
        </p:nvSpPr>
        <p:spPr>
          <a:xfrm>
            <a:off x="3428132" y="1142594"/>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5" name="Oval 1474"/>
          <p:cNvSpPr/>
          <p:nvPr userDrawn="1"/>
        </p:nvSpPr>
        <p:spPr>
          <a:xfrm>
            <a:off x="3496508" y="1211391"/>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6" name="Moon 1475"/>
          <p:cNvSpPr/>
          <p:nvPr userDrawn="1"/>
        </p:nvSpPr>
        <p:spPr>
          <a:xfrm>
            <a:off x="3496508"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7" name="Rectangle 1476"/>
          <p:cNvSpPr/>
          <p:nvPr userDrawn="1"/>
        </p:nvSpPr>
        <p:spPr>
          <a:xfrm>
            <a:off x="3809035" y="1142594"/>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Oval 1477"/>
          <p:cNvSpPr/>
          <p:nvPr userDrawn="1"/>
        </p:nvSpPr>
        <p:spPr>
          <a:xfrm>
            <a:off x="3877411" y="1211391"/>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9" name="Moon 1478"/>
          <p:cNvSpPr/>
          <p:nvPr userDrawn="1"/>
        </p:nvSpPr>
        <p:spPr>
          <a:xfrm>
            <a:off x="3877411"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Rectangle 1479"/>
          <p:cNvSpPr/>
          <p:nvPr userDrawn="1"/>
        </p:nvSpPr>
        <p:spPr>
          <a:xfrm>
            <a:off x="4189939"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1" name="Oval 1480"/>
          <p:cNvSpPr/>
          <p:nvPr userDrawn="1"/>
        </p:nvSpPr>
        <p:spPr>
          <a:xfrm>
            <a:off x="4258315"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2" name="Moon 1481"/>
          <p:cNvSpPr/>
          <p:nvPr userDrawn="1"/>
        </p:nvSpPr>
        <p:spPr>
          <a:xfrm>
            <a:off x="4258315"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3" name="Rectangle 1482"/>
          <p:cNvSpPr/>
          <p:nvPr userDrawn="1"/>
        </p:nvSpPr>
        <p:spPr>
          <a:xfrm>
            <a:off x="4570842"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4" name="Oval 1483"/>
          <p:cNvSpPr/>
          <p:nvPr userDrawn="1"/>
        </p:nvSpPr>
        <p:spPr>
          <a:xfrm>
            <a:off x="4639218"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5" name="Moon 1484"/>
          <p:cNvSpPr/>
          <p:nvPr userDrawn="1"/>
        </p:nvSpPr>
        <p:spPr>
          <a:xfrm>
            <a:off x="4639218"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6" name="Rectangle 1485"/>
          <p:cNvSpPr/>
          <p:nvPr userDrawn="1"/>
        </p:nvSpPr>
        <p:spPr>
          <a:xfrm>
            <a:off x="4951746"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7" name="Oval 1486"/>
          <p:cNvSpPr/>
          <p:nvPr userDrawn="1"/>
        </p:nvSpPr>
        <p:spPr>
          <a:xfrm>
            <a:off x="5020122"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8" name="Moon 1487"/>
          <p:cNvSpPr/>
          <p:nvPr userDrawn="1"/>
        </p:nvSpPr>
        <p:spPr>
          <a:xfrm>
            <a:off x="5020122"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9" name="Rectangle 1488"/>
          <p:cNvSpPr/>
          <p:nvPr userDrawn="1"/>
        </p:nvSpPr>
        <p:spPr>
          <a:xfrm>
            <a:off x="5332649"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0" name="Oval 1489"/>
          <p:cNvSpPr/>
          <p:nvPr userDrawn="1"/>
        </p:nvSpPr>
        <p:spPr>
          <a:xfrm>
            <a:off x="5401025"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1" name="Moon 1490"/>
          <p:cNvSpPr/>
          <p:nvPr userDrawn="1"/>
        </p:nvSpPr>
        <p:spPr>
          <a:xfrm>
            <a:off x="5401025"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2" name="Rectangle 1491"/>
          <p:cNvSpPr/>
          <p:nvPr userDrawn="1"/>
        </p:nvSpPr>
        <p:spPr>
          <a:xfrm>
            <a:off x="5713553"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3" name="Oval 1492"/>
          <p:cNvSpPr/>
          <p:nvPr userDrawn="1"/>
        </p:nvSpPr>
        <p:spPr>
          <a:xfrm>
            <a:off x="5781929"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4" name="Moon 1493"/>
          <p:cNvSpPr/>
          <p:nvPr userDrawn="1"/>
        </p:nvSpPr>
        <p:spPr>
          <a:xfrm>
            <a:off x="5781929"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 name="Rectangle 1494"/>
          <p:cNvSpPr/>
          <p:nvPr userDrawn="1"/>
        </p:nvSpPr>
        <p:spPr>
          <a:xfrm>
            <a:off x="6094456"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6" name="Oval 1495"/>
          <p:cNvSpPr/>
          <p:nvPr userDrawn="1"/>
        </p:nvSpPr>
        <p:spPr>
          <a:xfrm>
            <a:off x="6162832"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7" name="Moon 1496"/>
          <p:cNvSpPr/>
          <p:nvPr userDrawn="1"/>
        </p:nvSpPr>
        <p:spPr>
          <a:xfrm>
            <a:off x="6162832"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8" name="Rectangle 1497"/>
          <p:cNvSpPr/>
          <p:nvPr userDrawn="1"/>
        </p:nvSpPr>
        <p:spPr>
          <a:xfrm>
            <a:off x="6475360"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9" name="Oval 1498"/>
          <p:cNvSpPr/>
          <p:nvPr userDrawn="1"/>
        </p:nvSpPr>
        <p:spPr>
          <a:xfrm>
            <a:off x="6543736"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0" name="Moon 1499"/>
          <p:cNvSpPr/>
          <p:nvPr userDrawn="1"/>
        </p:nvSpPr>
        <p:spPr>
          <a:xfrm>
            <a:off x="654373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1" name="Rectangle 1500"/>
          <p:cNvSpPr/>
          <p:nvPr userDrawn="1"/>
        </p:nvSpPr>
        <p:spPr>
          <a:xfrm>
            <a:off x="6856263" y="114259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2" name="Oval 1501"/>
          <p:cNvSpPr/>
          <p:nvPr userDrawn="1"/>
        </p:nvSpPr>
        <p:spPr>
          <a:xfrm>
            <a:off x="6924639" y="121139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3" name="Moon 1502"/>
          <p:cNvSpPr/>
          <p:nvPr userDrawn="1"/>
        </p:nvSpPr>
        <p:spPr>
          <a:xfrm>
            <a:off x="6924639"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4" name="Rectangle 1503"/>
          <p:cNvSpPr/>
          <p:nvPr userDrawn="1"/>
        </p:nvSpPr>
        <p:spPr>
          <a:xfrm>
            <a:off x="7237167"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05" name="Oval 1504"/>
          <p:cNvSpPr/>
          <p:nvPr userDrawn="1"/>
        </p:nvSpPr>
        <p:spPr>
          <a:xfrm>
            <a:off x="7305543"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Moon 1505"/>
          <p:cNvSpPr/>
          <p:nvPr userDrawn="1"/>
        </p:nvSpPr>
        <p:spPr>
          <a:xfrm>
            <a:off x="730554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7" name="Rectangle 1506"/>
          <p:cNvSpPr/>
          <p:nvPr userDrawn="1"/>
        </p:nvSpPr>
        <p:spPr>
          <a:xfrm>
            <a:off x="761807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08" name="Oval 1507"/>
          <p:cNvSpPr/>
          <p:nvPr userDrawn="1"/>
        </p:nvSpPr>
        <p:spPr>
          <a:xfrm>
            <a:off x="768644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9" name="Moon 1508"/>
          <p:cNvSpPr/>
          <p:nvPr userDrawn="1"/>
        </p:nvSpPr>
        <p:spPr>
          <a:xfrm>
            <a:off x="768644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Rectangle 1509"/>
          <p:cNvSpPr/>
          <p:nvPr userDrawn="1"/>
        </p:nvSpPr>
        <p:spPr>
          <a:xfrm>
            <a:off x="7998974"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1" name="Oval 1510"/>
          <p:cNvSpPr/>
          <p:nvPr userDrawn="1"/>
        </p:nvSpPr>
        <p:spPr>
          <a:xfrm>
            <a:off x="8067350"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2" name="Moon 1511"/>
          <p:cNvSpPr/>
          <p:nvPr userDrawn="1"/>
        </p:nvSpPr>
        <p:spPr>
          <a:xfrm>
            <a:off x="806735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3" name="Rectangle 1512"/>
          <p:cNvSpPr/>
          <p:nvPr userDrawn="1"/>
        </p:nvSpPr>
        <p:spPr>
          <a:xfrm>
            <a:off x="837987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4" name="Oval 1513"/>
          <p:cNvSpPr/>
          <p:nvPr userDrawn="1"/>
        </p:nvSpPr>
        <p:spPr>
          <a:xfrm>
            <a:off x="844825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 name="Moon 1514"/>
          <p:cNvSpPr/>
          <p:nvPr userDrawn="1"/>
        </p:nvSpPr>
        <p:spPr>
          <a:xfrm>
            <a:off x="844825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6" name="Rectangle 1515"/>
          <p:cNvSpPr/>
          <p:nvPr userDrawn="1"/>
        </p:nvSpPr>
        <p:spPr>
          <a:xfrm>
            <a:off x="8760781"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7" name="Oval 1516"/>
          <p:cNvSpPr/>
          <p:nvPr userDrawn="1"/>
        </p:nvSpPr>
        <p:spPr>
          <a:xfrm>
            <a:off x="8829157"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8" name="Moon 1517"/>
          <p:cNvSpPr/>
          <p:nvPr userDrawn="1"/>
        </p:nvSpPr>
        <p:spPr>
          <a:xfrm>
            <a:off x="882915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9" name="Rectangle 1518"/>
          <p:cNvSpPr/>
          <p:nvPr userDrawn="1"/>
        </p:nvSpPr>
        <p:spPr>
          <a:xfrm>
            <a:off x="0"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20" name="Oval 1519"/>
          <p:cNvSpPr/>
          <p:nvPr userDrawn="1"/>
        </p:nvSpPr>
        <p:spPr>
          <a:xfrm>
            <a:off x="68376"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1" name="Moon 1520"/>
          <p:cNvSpPr/>
          <p:nvPr userDrawn="1"/>
        </p:nvSpPr>
        <p:spPr>
          <a:xfrm>
            <a:off x="6837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2" name="Rectangle 1521"/>
          <p:cNvSpPr/>
          <p:nvPr userDrawn="1"/>
        </p:nvSpPr>
        <p:spPr>
          <a:xfrm>
            <a:off x="380904"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23" name="Oval 1522"/>
          <p:cNvSpPr/>
          <p:nvPr userDrawn="1"/>
        </p:nvSpPr>
        <p:spPr>
          <a:xfrm>
            <a:off x="449280"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4" name="Moon 1523"/>
          <p:cNvSpPr/>
          <p:nvPr userDrawn="1"/>
        </p:nvSpPr>
        <p:spPr>
          <a:xfrm>
            <a:off x="44928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5" name="Rectangle 1524"/>
          <p:cNvSpPr/>
          <p:nvPr userDrawn="1"/>
        </p:nvSpPr>
        <p:spPr>
          <a:xfrm>
            <a:off x="761807"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6" name="Oval 1525"/>
          <p:cNvSpPr/>
          <p:nvPr userDrawn="1"/>
        </p:nvSpPr>
        <p:spPr>
          <a:xfrm>
            <a:off x="830183"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7" name="Moon 1526"/>
          <p:cNvSpPr/>
          <p:nvPr userDrawn="1"/>
        </p:nvSpPr>
        <p:spPr>
          <a:xfrm>
            <a:off x="83018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8" name="Rectangle 1527"/>
          <p:cNvSpPr/>
          <p:nvPr userDrawn="1"/>
        </p:nvSpPr>
        <p:spPr>
          <a:xfrm>
            <a:off x="1142711"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9" name="Oval 1528"/>
          <p:cNvSpPr/>
          <p:nvPr userDrawn="1"/>
        </p:nvSpPr>
        <p:spPr>
          <a:xfrm>
            <a:off x="1211087"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0" name="Moon 1529"/>
          <p:cNvSpPr/>
          <p:nvPr userDrawn="1"/>
        </p:nvSpPr>
        <p:spPr>
          <a:xfrm>
            <a:off x="121108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1" name="Rectangle 1530"/>
          <p:cNvSpPr/>
          <p:nvPr userDrawn="1"/>
        </p:nvSpPr>
        <p:spPr>
          <a:xfrm>
            <a:off x="1523614"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2" name="Oval 1531"/>
          <p:cNvSpPr/>
          <p:nvPr userDrawn="1"/>
        </p:nvSpPr>
        <p:spPr>
          <a:xfrm>
            <a:off x="1591990"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3" name="Moon 1532"/>
          <p:cNvSpPr/>
          <p:nvPr userDrawn="1"/>
        </p:nvSpPr>
        <p:spPr>
          <a:xfrm>
            <a:off x="159199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4" name="Rectangle 1533"/>
          <p:cNvSpPr/>
          <p:nvPr userDrawn="1"/>
        </p:nvSpPr>
        <p:spPr>
          <a:xfrm>
            <a:off x="1904518"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5" name="Oval 1534"/>
          <p:cNvSpPr/>
          <p:nvPr userDrawn="1"/>
        </p:nvSpPr>
        <p:spPr>
          <a:xfrm>
            <a:off x="1972894"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 name="Moon 1535"/>
          <p:cNvSpPr/>
          <p:nvPr userDrawn="1"/>
        </p:nvSpPr>
        <p:spPr>
          <a:xfrm>
            <a:off x="1972894"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 name="Rectangle 1536"/>
          <p:cNvSpPr/>
          <p:nvPr userDrawn="1"/>
        </p:nvSpPr>
        <p:spPr>
          <a:xfrm>
            <a:off x="2285421"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Oval 1537"/>
          <p:cNvSpPr/>
          <p:nvPr userDrawn="1"/>
        </p:nvSpPr>
        <p:spPr>
          <a:xfrm>
            <a:off x="2353797"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9" name="Moon 1538"/>
          <p:cNvSpPr/>
          <p:nvPr userDrawn="1"/>
        </p:nvSpPr>
        <p:spPr>
          <a:xfrm>
            <a:off x="235379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 name="Rectangle 1539"/>
          <p:cNvSpPr/>
          <p:nvPr userDrawn="1"/>
        </p:nvSpPr>
        <p:spPr>
          <a:xfrm>
            <a:off x="2666325"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1" name="Oval 1540"/>
          <p:cNvSpPr/>
          <p:nvPr userDrawn="1"/>
        </p:nvSpPr>
        <p:spPr>
          <a:xfrm>
            <a:off x="2734701"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2" name="Moon 1541"/>
          <p:cNvSpPr/>
          <p:nvPr userDrawn="1"/>
        </p:nvSpPr>
        <p:spPr>
          <a:xfrm>
            <a:off x="2734701"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3" name="Rectangle 1542"/>
          <p:cNvSpPr/>
          <p:nvPr userDrawn="1"/>
        </p:nvSpPr>
        <p:spPr>
          <a:xfrm>
            <a:off x="3047228"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4" name="Oval 1543"/>
          <p:cNvSpPr/>
          <p:nvPr userDrawn="1"/>
        </p:nvSpPr>
        <p:spPr>
          <a:xfrm>
            <a:off x="3115604"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5" name="Moon 1544"/>
          <p:cNvSpPr/>
          <p:nvPr userDrawn="1"/>
        </p:nvSpPr>
        <p:spPr>
          <a:xfrm>
            <a:off x="3115604"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 name="Rectangle 1545"/>
          <p:cNvSpPr/>
          <p:nvPr userDrawn="1"/>
        </p:nvSpPr>
        <p:spPr>
          <a:xfrm>
            <a:off x="3428132"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7" name="Oval 1546"/>
          <p:cNvSpPr/>
          <p:nvPr userDrawn="1"/>
        </p:nvSpPr>
        <p:spPr>
          <a:xfrm>
            <a:off x="3496508"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8" name="Moon 1547"/>
          <p:cNvSpPr/>
          <p:nvPr userDrawn="1"/>
        </p:nvSpPr>
        <p:spPr>
          <a:xfrm>
            <a:off x="3496508"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9" name="Rectangle 1548"/>
          <p:cNvSpPr/>
          <p:nvPr userDrawn="1"/>
        </p:nvSpPr>
        <p:spPr>
          <a:xfrm>
            <a:off x="3809035"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0" name="Oval 1549"/>
          <p:cNvSpPr/>
          <p:nvPr userDrawn="1"/>
        </p:nvSpPr>
        <p:spPr>
          <a:xfrm>
            <a:off x="3877411"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1" name="Moon 1550"/>
          <p:cNvSpPr/>
          <p:nvPr userDrawn="1"/>
        </p:nvSpPr>
        <p:spPr>
          <a:xfrm>
            <a:off x="3877411"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2" name="Rectangle 1551"/>
          <p:cNvSpPr/>
          <p:nvPr userDrawn="1"/>
        </p:nvSpPr>
        <p:spPr>
          <a:xfrm>
            <a:off x="4189939"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3" name="Oval 1552"/>
          <p:cNvSpPr/>
          <p:nvPr userDrawn="1"/>
        </p:nvSpPr>
        <p:spPr>
          <a:xfrm>
            <a:off x="4258315"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4" name="Moon 1553"/>
          <p:cNvSpPr/>
          <p:nvPr userDrawn="1"/>
        </p:nvSpPr>
        <p:spPr>
          <a:xfrm>
            <a:off x="4258315"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5" name="Rectangle 1554"/>
          <p:cNvSpPr/>
          <p:nvPr userDrawn="1"/>
        </p:nvSpPr>
        <p:spPr>
          <a:xfrm>
            <a:off x="4570842"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Oval 1555"/>
          <p:cNvSpPr/>
          <p:nvPr userDrawn="1"/>
        </p:nvSpPr>
        <p:spPr>
          <a:xfrm>
            <a:off x="4639218"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7" name="Moon 1556"/>
          <p:cNvSpPr/>
          <p:nvPr userDrawn="1"/>
        </p:nvSpPr>
        <p:spPr>
          <a:xfrm>
            <a:off x="4639218"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8" name="Rectangle 1557"/>
          <p:cNvSpPr/>
          <p:nvPr userDrawn="1"/>
        </p:nvSpPr>
        <p:spPr>
          <a:xfrm>
            <a:off x="4951746"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9" name="Oval 1558"/>
          <p:cNvSpPr/>
          <p:nvPr userDrawn="1"/>
        </p:nvSpPr>
        <p:spPr>
          <a:xfrm>
            <a:off x="5020122"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0" name="Moon 1559"/>
          <p:cNvSpPr/>
          <p:nvPr userDrawn="1"/>
        </p:nvSpPr>
        <p:spPr>
          <a:xfrm>
            <a:off x="5020122"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1" name="Rectangle 1560"/>
          <p:cNvSpPr/>
          <p:nvPr userDrawn="1"/>
        </p:nvSpPr>
        <p:spPr>
          <a:xfrm>
            <a:off x="5332649"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2" name="Oval 1561"/>
          <p:cNvSpPr/>
          <p:nvPr userDrawn="1"/>
        </p:nvSpPr>
        <p:spPr>
          <a:xfrm>
            <a:off x="5401025"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3" name="Moon 1562"/>
          <p:cNvSpPr/>
          <p:nvPr userDrawn="1"/>
        </p:nvSpPr>
        <p:spPr>
          <a:xfrm>
            <a:off x="5401025"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4" name="Rectangle 1563"/>
          <p:cNvSpPr/>
          <p:nvPr userDrawn="1"/>
        </p:nvSpPr>
        <p:spPr>
          <a:xfrm>
            <a:off x="5713553"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5" name="Oval 1564"/>
          <p:cNvSpPr/>
          <p:nvPr userDrawn="1"/>
        </p:nvSpPr>
        <p:spPr>
          <a:xfrm>
            <a:off x="5781929"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 name="Moon 1565"/>
          <p:cNvSpPr/>
          <p:nvPr userDrawn="1"/>
        </p:nvSpPr>
        <p:spPr>
          <a:xfrm>
            <a:off x="5781929"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7" name="Rectangle 1566"/>
          <p:cNvSpPr/>
          <p:nvPr userDrawn="1"/>
        </p:nvSpPr>
        <p:spPr>
          <a:xfrm>
            <a:off x="6094456"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8" name="Oval 1567"/>
          <p:cNvSpPr/>
          <p:nvPr userDrawn="1"/>
        </p:nvSpPr>
        <p:spPr>
          <a:xfrm>
            <a:off x="6162832"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9" name="Moon 1568"/>
          <p:cNvSpPr/>
          <p:nvPr userDrawn="1"/>
        </p:nvSpPr>
        <p:spPr>
          <a:xfrm>
            <a:off x="6162832"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0" name="Rectangle 1569"/>
          <p:cNvSpPr/>
          <p:nvPr userDrawn="1"/>
        </p:nvSpPr>
        <p:spPr>
          <a:xfrm>
            <a:off x="6475360"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1" name="Oval 1570"/>
          <p:cNvSpPr/>
          <p:nvPr userDrawn="1"/>
        </p:nvSpPr>
        <p:spPr>
          <a:xfrm>
            <a:off x="6543736"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2" name="Moon 1571"/>
          <p:cNvSpPr/>
          <p:nvPr userDrawn="1"/>
        </p:nvSpPr>
        <p:spPr>
          <a:xfrm>
            <a:off x="654373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3" name="Rectangle 1572"/>
          <p:cNvSpPr/>
          <p:nvPr userDrawn="1"/>
        </p:nvSpPr>
        <p:spPr>
          <a:xfrm>
            <a:off x="6856263"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4" name="Oval 1573"/>
          <p:cNvSpPr/>
          <p:nvPr userDrawn="1"/>
        </p:nvSpPr>
        <p:spPr>
          <a:xfrm>
            <a:off x="6924639"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5" name="Moon 1574"/>
          <p:cNvSpPr/>
          <p:nvPr userDrawn="1"/>
        </p:nvSpPr>
        <p:spPr>
          <a:xfrm>
            <a:off x="6924639"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6" name="Rectangle 1575"/>
          <p:cNvSpPr/>
          <p:nvPr userDrawn="1"/>
        </p:nvSpPr>
        <p:spPr>
          <a:xfrm>
            <a:off x="7237167"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 name="Oval 1576"/>
          <p:cNvSpPr/>
          <p:nvPr userDrawn="1"/>
        </p:nvSpPr>
        <p:spPr>
          <a:xfrm>
            <a:off x="7305543"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8" name="Moon 1577"/>
          <p:cNvSpPr/>
          <p:nvPr userDrawn="1"/>
        </p:nvSpPr>
        <p:spPr>
          <a:xfrm>
            <a:off x="730554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9" name="Rectangle 1578"/>
          <p:cNvSpPr/>
          <p:nvPr userDrawn="1"/>
        </p:nvSpPr>
        <p:spPr>
          <a:xfrm>
            <a:off x="7618070"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0" name="Oval 1579"/>
          <p:cNvSpPr/>
          <p:nvPr userDrawn="1"/>
        </p:nvSpPr>
        <p:spPr>
          <a:xfrm>
            <a:off x="7686446"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1" name="Moon 1580"/>
          <p:cNvSpPr/>
          <p:nvPr userDrawn="1"/>
        </p:nvSpPr>
        <p:spPr>
          <a:xfrm>
            <a:off x="768644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2" name="Rectangle 1581"/>
          <p:cNvSpPr/>
          <p:nvPr userDrawn="1"/>
        </p:nvSpPr>
        <p:spPr>
          <a:xfrm>
            <a:off x="7998974"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3" name="Oval 1582"/>
          <p:cNvSpPr/>
          <p:nvPr userDrawn="1"/>
        </p:nvSpPr>
        <p:spPr>
          <a:xfrm>
            <a:off x="8067350"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4" name="Moon 1583"/>
          <p:cNvSpPr/>
          <p:nvPr userDrawn="1"/>
        </p:nvSpPr>
        <p:spPr>
          <a:xfrm>
            <a:off x="806735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5" name="Rectangle 1584"/>
          <p:cNvSpPr/>
          <p:nvPr userDrawn="1"/>
        </p:nvSpPr>
        <p:spPr>
          <a:xfrm>
            <a:off x="8379877"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6" name="Oval 1585"/>
          <p:cNvSpPr/>
          <p:nvPr userDrawn="1"/>
        </p:nvSpPr>
        <p:spPr>
          <a:xfrm>
            <a:off x="8448253"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7" name="Moon 1586"/>
          <p:cNvSpPr/>
          <p:nvPr userDrawn="1"/>
        </p:nvSpPr>
        <p:spPr>
          <a:xfrm>
            <a:off x="844825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8" name="Rectangle 1587"/>
          <p:cNvSpPr/>
          <p:nvPr userDrawn="1"/>
        </p:nvSpPr>
        <p:spPr>
          <a:xfrm>
            <a:off x="8760781"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9" name="Oval 1588"/>
          <p:cNvSpPr/>
          <p:nvPr userDrawn="1"/>
        </p:nvSpPr>
        <p:spPr>
          <a:xfrm>
            <a:off x="8829157"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0" name="Moon 1589"/>
          <p:cNvSpPr/>
          <p:nvPr userDrawn="1"/>
        </p:nvSpPr>
        <p:spPr>
          <a:xfrm>
            <a:off x="882915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1" name="Rectangle 1590"/>
          <p:cNvSpPr/>
          <p:nvPr userDrawn="1"/>
        </p:nvSpPr>
        <p:spPr>
          <a:xfrm>
            <a:off x="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2" name="Oval 1591"/>
          <p:cNvSpPr/>
          <p:nvPr userDrawn="1"/>
        </p:nvSpPr>
        <p:spPr>
          <a:xfrm>
            <a:off x="6837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3" name="Moon 1592"/>
          <p:cNvSpPr/>
          <p:nvPr userDrawn="1"/>
        </p:nvSpPr>
        <p:spPr>
          <a:xfrm>
            <a:off x="6837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4" name="Rectangle 1593"/>
          <p:cNvSpPr/>
          <p:nvPr userDrawn="1"/>
        </p:nvSpPr>
        <p:spPr>
          <a:xfrm>
            <a:off x="380904"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5" name="Oval 1594"/>
          <p:cNvSpPr/>
          <p:nvPr userDrawn="1"/>
        </p:nvSpPr>
        <p:spPr>
          <a:xfrm>
            <a:off x="449280"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6" name="Moon 1595"/>
          <p:cNvSpPr/>
          <p:nvPr userDrawn="1"/>
        </p:nvSpPr>
        <p:spPr>
          <a:xfrm>
            <a:off x="44928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7" name="Rectangle 1596"/>
          <p:cNvSpPr/>
          <p:nvPr userDrawn="1"/>
        </p:nvSpPr>
        <p:spPr>
          <a:xfrm>
            <a:off x="761807"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8" name="Oval 1597"/>
          <p:cNvSpPr/>
          <p:nvPr userDrawn="1"/>
        </p:nvSpPr>
        <p:spPr>
          <a:xfrm>
            <a:off x="830183"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9" name="Moon 1598"/>
          <p:cNvSpPr/>
          <p:nvPr userDrawn="1"/>
        </p:nvSpPr>
        <p:spPr>
          <a:xfrm>
            <a:off x="83018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0" name="Rectangle 1599"/>
          <p:cNvSpPr/>
          <p:nvPr userDrawn="1"/>
        </p:nvSpPr>
        <p:spPr>
          <a:xfrm>
            <a:off x="1142711"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1" name="Oval 1600"/>
          <p:cNvSpPr/>
          <p:nvPr userDrawn="1"/>
        </p:nvSpPr>
        <p:spPr>
          <a:xfrm>
            <a:off x="1211087"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2" name="Moon 1601"/>
          <p:cNvSpPr/>
          <p:nvPr userDrawn="1"/>
        </p:nvSpPr>
        <p:spPr>
          <a:xfrm>
            <a:off x="121108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3" name="Rectangle 1602"/>
          <p:cNvSpPr/>
          <p:nvPr userDrawn="1"/>
        </p:nvSpPr>
        <p:spPr>
          <a:xfrm>
            <a:off x="1523614"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04" name="Oval 1603"/>
          <p:cNvSpPr/>
          <p:nvPr userDrawn="1"/>
        </p:nvSpPr>
        <p:spPr>
          <a:xfrm>
            <a:off x="1591990"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5" name="Moon 1604"/>
          <p:cNvSpPr/>
          <p:nvPr userDrawn="1"/>
        </p:nvSpPr>
        <p:spPr>
          <a:xfrm>
            <a:off x="159199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6" name="Rectangle 1605"/>
          <p:cNvSpPr/>
          <p:nvPr userDrawn="1"/>
        </p:nvSpPr>
        <p:spPr>
          <a:xfrm>
            <a:off x="1904518"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07" name="Oval 1606"/>
          <p:cNvSpPr/>
          <p:nvPr userDrawn="1"/>
        </p:nvSpPr>
        <p:spPr>
          <a:xfrm>
            <a:off x="1972894"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8" name="Moon 1607"/>
          <p:cNvSpPr/>
          <p:nvPr userDrawn="1"/>
        </p:nvSpPr>
        <p:spPr>
          <a:xfrm>
            <a:off x="1972894"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9" name="Rectangle 1608"/>
          <p:cNvSpPr/>
          <p:nvPr userDrawn="1"/>
        </p:nvSpPr>
        <p:spPr>
          <a:xfrm>
            <a:off x="2285421"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0" name="Oval 1609"/>
          <p:cNvSpPr/>
          <p:nvPr userDrawn="1"/>
        </p:nvSpPr>
        <p:spPr>
          <a:xfrm>
            <a:off x="2353797"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1" name="Moon 1610"/>
          <p:cNvSpPr/>
          <p:nvPr userDrawn="1"/>
        </p:nvSpPr>
        <p:spPr>
          <a:xfrm>
            <a:off x="235379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2" name="Rectangle 1611"/>
          <p:cNvSpPr/>
          <p:nvPr userDrawn="1"/>
        </p:nvSpPr>
        <p:spPr>
          <a:xfrm>
            <a:off x="2666325"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3" name="Oval 1612"/>
          <p:cNvSpPr/>
          <p:nvPr userDrawn="1"/>
        </p:nvSpPr>
        <p:spPr>
          <a:xfrm>
            <a:off x="2734701"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4" name="Moon 1613"/>
          <p:cNvSpPr/>
          <p:nvPr userDrawn="1"/>
        </p:nvSpPr>
        <p:spPr>
          <a:xfrm>
            <a:off x="2734701"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5" name="Rectangle 1614"/>
          <p:cNvSpPr/>
          <p:nvPr userDrawn="1"/>
        </p:nvSpPr>
        <p:spPr>
          <a:xfrm>
            <a:off x="3047228"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16" name="Oval 1615"/>
          <p:cNvSpPr/>
          <p:nvPr userDrawn="1"/>
        </p:nvSpPr>
        <p:spPr>
          <a:xfrm>
            <a:off x="3115604"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7" name="Moon 1616"/>
          <p:cNvSpPr/>
          <p:nvPr userDrawn="1"/>
        </p:nvSpPr>
        <p:spPr>
          <a:xfrm>
            <a:off x="3115604"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8" name="Rectangle 1617"/>
          <p:cNvSpPr/>
          <p:nvPr userDrawn="1"/>
        </p:nvSpPr>
        <p:spPr>
          <a:xfrm>
            <a:off x="3428132"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9" name="Oval 1618"/>
          <p:cNvSpPr/>
          <p:nvPr userDrawn="1"/>
        </p:nvSpPr>
        <p:spPr>
          <a:xfrm>
            <a:off x="3496508"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0" name="Moon 1619"/>
          <p:cNvSpPr/>
          <p:nvPr userDrawn="1"/>
        </p:nvSpPr>
        <p:spPr>
          <a:xfrm>
            <a:off x="3496508"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1" name="Rectangle 1620"/>
          <p:cNvSpPr/>
          <p:nvPr userDrawn="1"/>
        </p:nvSpPr>
        <p:spPr>
          <a:xfrm>
            <a:off x="3809035"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2" name="Oval 1621"/>
          <p:cNvSpPr/>
          <p:nvPr userDrawn="1"/>
        </p:nvSpPr>
        <p:spPr>
          <a:xfrm>
            <a:off x="3877411"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3" name="Moon 1622"/>
          <p:cNvSpPr/>
          <p:nvPr userDrawn="1"/>
        </p:nvSpPr>
        <p:spPr>
          <a:xfrm>
            <a:off x="3877411"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4" name="Rectangle 1623"/>
          <p:cNvSpPr/>
          <p:nvPr userDrawn="1"/>
        </p:nvSpPr>
        <p:spPr>
          <a:xfrm>
            <a:off x="4189939"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5" name="Oval 1624"/>
          <p:cNvSpPr/>
          <p:nvPr userDrawn="1"/>
        </p:nvSpPr>
        <p:spPr>
          <a:xfrm>
            <a:off x="4258315"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6" name="Moon 1625"/>
          <p:cNvSpPr/>
          <p:nvPr userDrawn="1"/>
        </p:nvSpPr>
        <p:spPr>
          <a:xfrm>
            <a:off x="4258315"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7" name="Rectangle 1626"/>
          <p:cNvSpPr/>
          <p:nvPr userDrawn="1"/>
        </p:nvSpPr>
        <p:spPr>
          <a:xfrm>
            <a:off x="4570842"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 name="Oval 1627"/>
          <p:cNvSpPr/>
          <p:nvPr userDrawn="1"/>
        </p:nvSpPr>
        <p:spPr>
          <a:xfrm>
            <a:off x="4639218"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9" name="Moon 1628"/>
          <p:cNvSpPr/>
          <p:nvPr userDrawn="1"/>
        </p:nvSpPr>
        <p:spPr>
          <a:xfrm>
            <a:off x="4639218"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0" name="Rectangle 1629"/>
          <p:cNvSpPr/>
          <p:nvPr userDrawn="1"/>
        </p:nvSpPr>
        <p:spPr>
          <a:xfrm>
            <a:off x="4951746"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1" name="Oval 1630"/>
          <p:cNvSpPr/>
          <p:nvPr userDrawn="1"/>
        </p:nvSpPr>
        <p:spPr>
          <a:xfrm>
            <a:off x="5020122"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2" name="Moon 1631"/>
          <p:cNvSpPr/>
          <p:nvPr userDrawn="1"/>
        </p:nvSpPr>
        <p:spPr>
          <a:xfrm>
            <a:off x="5020122"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3" name="Rectangle 1632"/>
          <p:cNvSpPr/>
          <p:nvPr userDrawn="1"/>
        </p:nvSpPr>
        <p:spPr>
          <a:xfrm>
            <a:off x="5332649"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4" name="Oval 1633"/>
          <p:cNvSpPr/>
          <p:nvPr userDrawn="1"/>
        </p:nvSpPr>
        <p:spPr>
          <a:xfrm>
            <a:off x="5401025"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5" name="Moon 1634"/>
          <p:cNvSpPr/>
          <p:nvPr userDrawn="1"/>
        </p:nvSpPr>
        <p:spPr>
          <a:xfrm>
            <a:off x="5401025"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6" name="Rectangle 1635"/>
          <p:cNvSpPr/>
          <p:nvPr userDrawn="1"/>
        </p:nvSpPr>
        <p:spPr>
          <a:xfrm>
            <a:off x="5713553"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7" name="Oval 1636"/>
          <p:cNvSpPr/>
          <p:nvPr userDrawn="1"/>
        </p:nvSpPr>
        <p:spPr>
          <a:xfrm>
            <a:off x="5781929"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 name="Moon 1637"/>
          <p:cNvSpPr/>
          <p:nvPr userDrawn="1"/>
        </p:nvSpPr>
        <p:spPr>
          <a:xfrm>
            <a:off x="5781929"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 name="Rectangle 1638"/>
          <p:cNvSpPr/>
          <p:nvPr userDrawn="1"/>
        </p:nvSpPr>
        <p:spPr>
          <a:xfrm>
            <a:off x="6094456"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 name="Oval 1639"/>
          <p:cNvSpPr/>
          <p:nvPr userDrawn="1"/>
        </p:nvSpPr>
        <p:spPr>
          <a:xfrm>
            <a:off x="6162832"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 name="Moon 1640"/>
          <p:cNvSpPr/>
          <p:nvPr userDrawn="1"/>
        </p:nvSpPr>
        <p:spPr>
          <a:xfrm>
            <a:off x="6162832"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2" name="Rectangle 1641"/>
          <p:cNvSpPr/>
          <p:nvPr userDrawn="1"/>
        </p:nvSpPr>
        <p:spPr>
          <a:xfrm>
            <a:off x="647536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3" name="Oval 1642"/>
          <p:cNvSpPr/>
          <p:nvPr userDrawn="1"/>
        </p:nvSpPr>
        <p:spPr>
          <a:xfrm>
            <a:off x="654373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4" name="Moon 1643"/>
          <p:cNvSpPr/>
          <p:nvPr userDrawn="1"/>
        </p:nvSpPr>
        <p:spPr>
          <a:xfrm>
            <a:off x="654373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5" name="Rectangle 1644"/>
          <p:cNvSpPr/>
          <p:nvPr userDrawn="1"/>
        </p:nvSpPr>
        <p:spPr>
          <a:xfrm>
            <a:off x="6856263"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6" name="Oval 1645"/>
          <p:cNvSpPr/>
          <p:nvPr userDrawn="1"/>
        </p:nvSpPr>
        <p:spPr>
          <a:xfrm>
            <a:off x="6924639"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7" name="Moon 1646"/>
          <p:cNvSpPr/>
          <p:nvPr userDrawn="1"/>
        </p:nvSpPr>
        <p:spPr>
          <a:xfrm>
            <a:off x="6924639"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 name="Rectangle 1647"/>
          <p:cNvSpPr/>
          <p:nvPr userDrawn="1"/>
        </p:nvSpPr>
        <p:spPr>
          <a:xfrm>
            <a:off x="7237167"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9" name="Oval 1648"/>
          <p:cNvSpPr/>
          <p:nvPr userDrawn="1"/>
        </p:nvSpPr>
        <p:spPr>
          <a:xfrm>
            <a:off x="7305543"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0" name="Moon 1649"/>
          <p:cNvSpPr/>
          <p:nvPr userDrawn="1"/>
        </p:nvSpPr>
        <p:spPr>
          <a:xfrm>
            <a:off x="730554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1" name="Rectangle 1650"/>
          <p:cNvSpPr/>
          <p:nvPr userDrawn="1"/>
        </p:nvSpPr>
        <p:spPr>
          <a:xfrm>
            <a:off x="7618070"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6" name="Oval 1735"/>
          <p:cNvSpPr/>
          <p:nvPr userDrawn="1"/>
        </p:nvSpPr>
        <p:spPr>
          <a:xfrm>
            <a:off x="7686446"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7" name="Moon 1736"/>
          <p:cNvSpPr/>
          <p:nvPr userDrawn="1"/>
        </p:nvSpPr>
        <p:spPr>
          <a:xfrm>
            <a:off x="768644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8" name="Rectangle 1737"/>
          <p:cNvSpPr/>
          <p:nvPr userDrawn="1"/>
        </p:nvSpPr>
        <p:spPr>
          <a:xfrm>
            <a:off x="7998974"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39" name="Oval 1738"/>
          <p:cNvSpPr/>
          <p:nvPr userDrawn="1"/>
        </p:nvSpPr>
        <p:spPr>
          <a:xfrm>
            <a:off x="8067350"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 name="Moon 1739"/>
          <p:cNvSpPr/>
          <p:nvPr userDrawn="1"/>
        </p:nvSpPr>
        <p:spPr>
          <a:xfrm>
            <a:off x="806735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 name="Rectangle 1740"/>
          <p:cNvSpPr/>
          <p:nvPr userDrawn="1"/>
        </p:nvSpPr>
        <p:spPr>
          <a:xfrm>
            <a:off x="8379877"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 name="Oval 1741"/>
          <p:cNvSpPr/>
          <p:nvPr userDrawn="1"/>
        </p:nvSpPr>
        <p:spPr>
          <a:xfrm>
            <a:off x="8448253"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 name="Moon 1742"/>
          <p:cNvSpPr/>
          <p:nvPr userDrawn="1"/>
        </p:nvSpPr>
        <p:spPr>
          <a:xfrm>
            <a:off x="844825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 name="Rectangle 1743"/>
          <p:cNvSpPr/>
          <p:nvPr userDrawn="1"/>
        </p:nvSpPr>
        <p:spPr>
          <a:xfrm>
            <a:off x="8760781"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5" name="Oval 1744"/>
          <p:cNvSpPr/>
          <p:nvPr userDrawn="1"/>
        </p:nvSpPr>
        <p:spPr>
          <a:xfrm>
            <a:off x="8829157"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6" name="Moon 1745"/>
          <p:cNvSpPr/>
          <p:nvPr userDrawn="1"/>
        </p:nvSpPr>
        <p:spPr>
          <a:xfrm>
            <a:off x="882915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7" name="Rectangle 1746"/>
          <p:cNvSpPr/>
          <p:nvPr userDrawn="1"/>
        </p:nvSpPr>
        <p:spPr>
          <a:xfrm>
            <a:off x="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8" name="Oval 1747"/>
          <p:cNvSpPr/>
          <p:nvPr userDrawn="1"/>
        </p:nvSpPr>
        <p:spPr>
          <a:xfrm>
            <a:off x="6837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9" name="Moon 1748"/>
          <p:cNvSpPr/>
          <p:nvPr userDrawn="1"/>
        </p:nvSpPr>
        <p:spPr>
          <a:xfrm>
            <a:off x="6837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0" name="Rectangle 1749"/>
          <p:cNvSpPr/>
          <p:nvPr userDrawn="1"/>
        </p:nvSpPr>
        <p:spPr>
          <a:xfrm>
            <a:off x="380904"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1" name="Oval 1750"/>
          <p:cNvSpPr/>
          <p:nvPr userDrawn="1"/>
        </p:nvSpPr>
        <p:spPr>
          <a:xfrm>
            <a:off x="449280"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2" name="Moon 1751"/>
          <p:cNvSpPr/>
          <p:nvPr userDrawn="1"/>
        </p:nvSpPr>
        <p:spPr>
          <a:xfrm>
            <a:off x="44928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3" name="Rectangle 1752"/>
          <p:cNvSpPr/>
          <p:nvPr userDrawn="1"/>
        </p:nvSpPr>
        <p:spPr>
          <a:xfrm>
            <a:off x="761807"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4" name="Oval 1753"/>
          <p:cNvSpPr/>
          <p:nvPr userDrawn="1"/>
        </p:nvSpPr>
        <p:spPr>
          <a:xfrm>
            <a:off x="830183"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5" name="Moon 1754"/>
          <p:cNvSpPr/>
          <p:nvPr userDrawn="1"/>
        </p:nvSpPr>
        <p:spPr>
          <a:xfrm>
            <a:off x="83018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6" name="Rectangle 1755"/>
          <p:cNvSpPr/>
          <p:nvPr userDrawn="1"/>
        </p:nvSpPr>
        <p:spPr>
          <a:xfrm>
            <a:off x="114271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7" name="Oval 1756"/>
          <p:cNvSpPr/>
          <p:nvPr userDrawn="1"/>
        </p:nvSpPr>
        <p:spPr>
          <a:xfrm>
            <a:off x="121108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8" name="Moon 1757"/>
          <p:cNvSpPr/>
          <p:nvPr userDrawn="1"/>
        </p:nvSpPr>
        <p:spPr>
          <a:xfrm>
            <a:off x="121108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9" name="Rectangle 1758"/>
          <p:cNvSpPr/>
          <p:nvPr userDrawn="1"/>
        </p:nvSpPr>
        <p:spPr>
          <a:xfrm>
            <a:off x="152361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60" name="Oval 1759"/>
          <p:cNvSpPr/>
          <p:nvPr userDrawn="1"/>
        </p:nvSpPr>
        <p:spPr>
          <a:xfrm>
            <a:off x="159199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1" name="Moon 1760"/>
          <p:cNvSpPr/>
          <p:nvPr userDrawn="1"/>
        </p:nvSpPr>
        <p:spPr>
          <a:xfrm>
            <a:off x="159199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2" name="Rectangle 1761"/>
          <p:cNvSpPr/>
          <p:nvPr userDrawn="1"/>
        </p:nvSpPr>
        <p:spPr>
          <a:xfrm>
            <a:off x="190451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63" name="Oval 1762"/>
          <p:cNvSpPr/>
          <p:nvPr userDrawn="1"/>
        </p:nvSpPr>
        <p:spPr>
          <a:xfrm>
            <a:off x="197289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4" name="Moon 1763"/>
          <p:cNvSpPr/>
          <p:nvPr userDrawn="1"/>
        </p:nvSpPr>
        <p:spPr>
          <a:xfrm>
            <a:off x="197289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5" name="Rectangle 1764"/>
          <p:cNvSpPr/>
          <p:nvPr userDrawn="1"/>
        </p:nvSpPr>
        <p:spPr>
          <a:xfrm>
            <a:off x="228542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6" name="Oval 1765"/>
          <p:cNvSpPr/>
          <p:nvPr userDrawn="1"/>
        </p:nvSpPr>
        <p:spPr>
          <a:xfrm>
            <a:off x="235379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7" name="Moon 1766"/>
          <p:cNvSpPr/>
          <p:nvPr userDrawn="1"/>
        </p:nvSpPr>
        <p:spPr>
          <a:xfrm>
            <a:off x="235379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8" name="Rectangle 1767"/>
          <p:cNvSpPr/>
          <p:nvPr userDrawn="1"/>
        </p:nvSpPr>
        <p:spPr>
          <a:xfrm>
            <a:off x="2666325"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9" name="Oval 1768"/>
          <p:cNvSpPr/>
          <p:nvPr userDrawn="1"/>
        </p:nvSpPr>
        <p:spPr>
          <a:xfrm>
            <a:off x="2734701"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0" name="Moon 1769"/>
          <p:cNvSpPr/>
          <p:nvPr userDrawn="1"/>
        </p:nvSpPr>
        <p:spPr>
          <a:xfrm>
            <a:off x="273470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1" name="Rectangle 1770"/>
          <p:cNvSpPr/>
          <p:nvPr userDrawn="1"/>
        </p:nvSpPr>
        <p:spPr>
          <a:xfrm>
            <a:off x="304722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73" name="Oval 1772"/>
          <p:cNvSpPr/>
          <p:nvPr userDrawn="1"/>
        </p:nvSpPr>
        <p:spPr>
          <a:xfrm>
            <a:off x="311560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4" name="Moon 1773"/>
          <p:cNvSpPr/>
          <p:nvPr userDrawn="1"/>
        </p:nvSpPr>
        <p:spPr>
          <a:xfrm>
            <a:off x="311560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5" name="Rectangle 1774"/>
          <p:cNvSpPr/>
          <p:nvPr userDrawn="1"/>
        </p:nvSpPr>
        <p:spPr>
          <a:xfrm>
            <a:off x="3428132"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6" name="Oval 1775"/>
          <p:cNvSpPr/>
          <p:nvPr userDrawn="1"/>
        </p:nvSpPr>
        <p:spPr>
          <a:xfrm>
            <a:off x="3496508"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7" name="Moon 1776"/>
          <p:cNvSpPr/>
          <p:nvPr userDrawn="1"/>
        </p:nvSpPr>
        <p:spPr>
          <a:xfrm>
            <a:off x="349650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8" name="Rectangle 1777"/>
          <p:cNvSpPr/>
          <p:nvPr userDrawn="1"/>
        </p:nvSpPr>
        <p:spPr>
          <a:xfrm>
            <a:off x="3809035"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9" name="Oval 1778"/>
          <p:cNvSpPr/>
          <p:nvPr userDrawn="1"/>
        </p:nvSpPr>
        <p:spPr>
          <a:xfrm>
            <a:off x="3877411"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0" name="Moon 1779"/>
          <p:cNvSpPr/>
          <p:nvPr userDrawn="1"/>
        </p:nvSpPr>
        <p:spPr>
          <a:xfrm>
            <a:off x="387741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 name="Rectangle 1780"/>
          <p:cNvSpPr/>
          <p:nvPr userDrawn="1"/>
        </p:nvSpPr>
        <p:spPr>
          <a:xfrm>
            <a:off x="4189939"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2" name="Oval 1781"/>
          <p:cNvSpPr/>
          <p:nvPr userDrawn="1"/>
        </p:nvSpPr>
        <p:spPr>
          <a:xfrm>
            <a:off x="4258315"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3" name="Moon 1782"/>
          <p:cNvSpPr/>
          <p:nvPr userDrawn="1"/>
        </p:nvSpPr>
        <p:spPr>
          <a:xfrm>
            <a:off x="425831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4" name="Rectangle 1783"/>
          <p:cNvSpPr/>
          <p:nvPr userDrawn="1"/>
        </p:nvSpPr>
        <p:spPr>
          <a:xfrm>
            <a:off x="4570842"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5" name="Oval 1784"/>
          <p:cNvSpPr/>
          <p:nvPr userDrawn="1"/>
        </p:nvSpPr>
        <p:spPr>
          <a:xfrm>
            <a:off x="4639218"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6" name="Moon 1785"/>
          <p:cNvSpPr/>
          <p:nvPr userDrawn="1"/>
        </p:nvSpPr>
        <p:spPr>
          <a:xfrm>
            <a:off x="463921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7" name="Rectangle 1786"/>
          <p:cNvSpPr/>
          <p:nvPr userDrawn="1"/>
        </p:nvSpPr>
        <p:spPr>
          <a:xfrm>
            <a:off x="4951746"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8" name="Oval 1787"/>
          <p:cNvSpPr/>
          <p:nvPr userDrawn="1"/>
        </p:nvSpPr>
        <p:spPr>
          <a:xfrm>
            <a:off x="5020122"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9" name="Moon 1788"/>
          <p:cNvSpPr/>
          <p:nvPr userDrawn="1"/>
        </p:nvSpPr>
        <p:spPr>
          <a:xfrm>
            <a:off x="502012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0" name="Rectangle 1789"/>
          <p:cNvSpPr/>
          <p:nvPr userDrawn="1"/>
        </p:nvSpPr>
        <p:spPr>
          <a:xfrm>
            <a:off x="5332649"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1" name="Oval 1790"/>
          <p:cNvSpPr/>
          <p:nvPr userDrawn="1"/>
        </p:nvSpPr>
        <p:spPr>
          <a:xfrm>
            <a:off x="5401025"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2" name="Moon 1791"/>
          <p:cNvSpPr/>
          <p:nvPr userDrawn="1"/>
        </p:nvSpPr>
        <p:spPr>
          <a:xfrm>
            <a:off x="540102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3" name="Rectangle 1792"/>
          <p:cNvSpPr/>
          <p:nvPr userDrawn="1"/>
        </p:nvSpPr>
        <p:spPr>
          <a:xfrm>
            <a:off x="5713553"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4" name="Oval 1793"/>
          <p:cNvSpPr/>
          <p:nvPr userDrawn="1"/>
        </p:nvSpPr>
        <p:spPr>
          <a:xfrm>
            <a:off x="5781929"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5" name="Moon 1794"/>
          <p:cNvSpPr/>
          <p:nvPr userDrawn="1"/>
        </p:nvSpPr>
        <p:spPr>
          <a:xfrm>
            <a:off x="578192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6" name="Rectangle 1795"/>
          <p:cNvSpPr/>
          <p:nvPr userDrawn="1"/>
        </p:nvSpPr>
        <p:spPr>
          <a:xfrm>
            <a:off x="6094456"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7" name="Oval 1796"/>
          <p:cNvSpPr/>
          <p:nvPr userDrawn="1"/>
        </p:nvSpPr>
        <p:spPr>
          <a:xfrm>
            <a:off x="6162832"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8" name="Moon 1797"/>
          <p:cNvSpPr/>
          <p:nvPr userDrawn="1"/>
        </p:nvSpPr>
        <p:spPr>
          <a:xfrm>
            <a:off x="616283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9" name="Rectangle 1798"/>
          <p:cNvSpPr/>
          <p:nvPr userDrawn="1"/>
        </p:nvSpPr>
        <p:spPr>
          <a:xfrm>
            <a:off x="6475360"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0" name="Oval 1799"/>
          <p:cNvSpPr/>
          <p:nvPr userDrawn="1"/>
        </p:nvSpPr>
        <p:spPr>
          <a:xfrm>
            <a:off x="6543736"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1" name="Moon 1800"/>
          <p:cNvSpPr/>
          <p:nvPr userDrawn="1"/>
        </p:nvSpPr>
        <p:spPr>
          <a:xfrm>
            <a:off x="654373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2" name="Rectangle 1801"/>
          <p:cNvSpPr/>
          <p:nvPr userDrawn="1"/>
        </p:nvSpPr>
        <p:spPr>
          <a:xfrm>
            <a:off x="6856263"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3" name="Oval 1802"/>
          <p:cNvSpPr/>
          <p:nvPr userDrawn="1"/>
        </p:nvSpPr>
        <p:spPr>
          <a:xfrm>
            <a:off x="6924639"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4" name="Moon 1803"/>
          <p:cNvSpPr/>
          <p:nvPr userDrawn="1"/>
        </p:nvSpPr>
        <p:spPr>
          <a:xfrm>
            <a:off x="692463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5" name="Rectangle 1804"/>
          <p:cNvSpPr/>
          <p:nvPr userDrawn="1"/>
        </p:nvSpPr>
        <p:spPr>
          <a:xfrm>
            <a:off x="7237167"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6" name="Oval 1805"/>
          <p:cNvSpPr/>
          <p:nvPr userDrawn="1"/>
        </p:nvSpPr>
        <p:spPr>
          <a:xfrm>
            <a:off x="7305543"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7" name="Moon 1806"/>
          <p:cNvSpPr/>
          <p:nvPr userDrawn="1"/>
        </p:nvSpPr>
        <p:spPr>
          <a:xfrm>
            <a:off x="730554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8" name="Rectangle 1807"/>
          <p:cNvSpPr/>
          <p:nvPr userDrawn="1"/>
        </p:nvSpPr>
        <p:spPr>
          <a:xfrm>
            <a:off x="761807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9" name="Oval 1808"/>
          <p:cNvSpPr/>
          <p:nvPr userDrawn="1"/>
        </p:nvSpPr>
        <p:spPr>
          <a:xfrm>
            <a:off x="768644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0" name="Moon 1809"/>
          <p:cNvSpPr/>
          <p:nvPr userDrawn="1"/>
        </p:nvSpPr>
        <p:spPr>
          <a:xfrm>
            <a:off x="768644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1" name="Rectangle 1810"/>
          <p:cNvSpPr/>
          <p:nvPr userDrawn="1"/>
        </p:nvSpPr>
        <p:spPr>
          <a:xfrm>
            <a:off x="799897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12" name="Oval 1811"/>
          <p:cNvSpPr/>
          <p:nvPr userDrawn="1"/>
        </p:nvSpPr>
        <p:spPr>
          <a:xfrm>
            <a:off x="806735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3" name="Moon 1812"/>
          <p:cNvSpPr/>
          <p:nvPr userDrawn="1"/>
        </p:nvSpPr>
        <p:spPr>
          <a:xfrm>
            <a:off x="806735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4" name="Rectangle 1813"/>
          <p:cNvSpPr/>
          <p:nvPr userDrawn="1"/>
        </p:nvSpPr>
        <p:spPr>
          <a:xfrm>
            <a:off x="8379877"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5" name="Oval 1814"/>
          <p:cNvSpPr/>
          <p:nvPr userDrawn="1"/>
        </p:nvSpPr>
        <p:spPr>
          <a:xfrm>
            <a:off x="8448253"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6" name="Moon 1815"/>
          <p:cNvSpPr/>
          <p:nvPr userDrawn="1"/>
        </p:nvSpPr>
        <p:spPr>
          <a:xfrm>
            <a:off x="844825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7" name="Rectangle 1816"/>
          <p:cNvSpPr/>
          <p:nvPr userDrawn="1"/>
        </p:nvSpPr>
        <p:spPr>
          <a:xfrm>
            <a:off x="8760781"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8" name="Oval 1817"/>
          <p:cNvSpPr/>
          <p:nvPr userDrawn="1"/>
        </p:nvSpPr>
        <p:spPr>
          <a:xfrm>
            <a:off x="8829157"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9" name="Moon 1818"/>
          <p:cNvSpPr/>
          <p:nvPr userDrawn="1"/>
        </p:nvSpPr>
        <p:spPr>
          <a:xfrm>
            <a:off x="882915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322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Your Footer Here</a:t>
            </a:r>
          </a:p>
        </p:txBody>
      </p:sp>
      <p:sp>
        <p:nvSpPr>
          <p:cNvPr id="6" name="Slide Number Placeholder 5"/>
          <p:cNvSpPr>
            <a:spLocks noGrp="1"/>
          </p:cNvSpPr>
          <p:nvPr>
            <p:ph type="sldNum" sz="quarter" idx="12"/>
          </p:nvPr>
        </p:nvSpPr>
        <p:spPr/>
        <p:txBody>
          <a:bodyPr/>
          <a:lstStyle/>
          <a:p>
            <a:fld id="{8D842041-FF2F-430B-AD32-D8E9A72EA7BB}" type="slidenum">
              <a:rPr lang="en-US" smtClean="0"/>
              <a:t>‹#›</a:t>
            </a:fld>
            <a:endParaRPr lang="en-US"/>
          </a:p>
        </p:txBody>
      </p:sp>
    </p:spTree>
    <p:extLst>
      <p:ext uri="{BB962C8B-B14F-4D97-AF65-F5344CB8AC3E}">
        <p14:creationId xmlns:p14="http://schemas.microsoft.com/office/powerpoint/2010/main" val="82818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pic>
        <p:nvPicPr>
          <p:cNvPr id="9" name="Picture 8"/>
          <p:cNvPicPr>
            <a:picLocks noChangeAspect="1"/>
          </p:cNvPicPr>
          <p:nvPr userDrawn="1"/>
        </p:nvPicPr>
        <p:blipFill>
          <a:blip r:embed="rId2"/>
          <a:stretch>
            <a:fillRect/>
          </a:stretch>
        </p:blipFill>
        <p:spPr>
          <a:xfrm>
            <a:off x="7243399" y="6216529"/>
            <a:ext cx="1627773" cy="451143"/>
          </a:xfrm>
          <a:prstGeom prst="rect">
            <a:avLst/>
          </a:prstGeom>
        </p:spPr>
      </p:pic>
    </p:spTree>
    <p:extLst>
      <p:ext uri="{BB962C8B-B14F-4D97-AF65-F5344CB8AC3E}">
        <p14:creationId xmlns:p14="http://schemas.microsoft.com/office/powerpoint/2010/main" val="1711758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8327C5-B821-4FE9-A59A-A60D9EB59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128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048512" y="5774480"/>
            <a:ext cx="1095488" cy="1083520"/>
          </a:xfrm>
          <a:prstGeom prst="rect">
            <a:avLst/>
          </a:prstGeom>
        </p:spPr>
      </p:pic>
    </p:spTree>
    <p:extLst>
      <p:ext uri="{BB962C8B-B14F-4D97-AF65-F5344CB8AC3E}">
        <p14:creationId xmlns:p14="http://schemas.microsoft.com/office/powerpoint/2010/main" val="296335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GO - Title Slide 3">
    <p:bg>
      <p:bgPr>
        <a:gradFill>
          <a:gsLst>
            <a:gs pos="47000">
              <a:schemeClr val="accent3">
                <a:lumMod val="5000"/>
                <a:lumOff val="95000"/>
              </a:schemeClr>
            </a:gs>
            <a:gs pos="83000">
              <a:schemeClr val="accent3">
                <a:lumMod val="45000"/>
                <a:lumOff val="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29" y="1122363"/>
            <a:ext cx="7858144" cy="2387600"/>
          </a:xfrm>
        </p:spPr>
        <p:txBody>
          <a:bodyPr anchor="b"/>
          <a:lstStyle>
            <a:lvl1pPr algn="ctr">
              <a:defRPr sz="6000" b="1"/>
            </a:lvl1pPr>
          </a:lstStyle>
          <a:p>
            <a:r>
              <a:rPr lang="en-US" dirty="0"/>
              <a:t>Click to edit Master title style</a:t>
            </a:r>
          </a:p>
        </p:txBody>
      </p:sp>
      <p:sp>
        <p:nvSpPr>
          <p:cNvPr id="1772" name="Subtitle 2"/>
          <p:cNvSpPr>
            <a:spLocks noGrp="1"/>
          </p:cNvSpPr>
          <p:nvPr>
            <p:ph type="subTitle" idx="1"/>
          </p:nvPr>
        </p:nvSpPr>
        <p:spPr>
          <a:xfrm>
            <a:off x="643921" y="3602038"/>
            <a:ext cx="7856159" cy="1730068"/>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91" name="Rectangle 390"/>
          <p:cNvSpPr/>
          <p:nvPr userDrawn="1"/>
        </p:nvSpPr>
        <p:spPr>
          <a:xfrm>
            <a:off x="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userDrawn="1"/>
        </p:nvSpPr>
        <p:spPr>
          <a:xfrm>
            <a:off x="6837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userDrawn="1"/>
        </p:nvSpPr>
        <p:spPr>
          <a:xfrm>
            <a:off x="6837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p:cNvSpPr/>
          <p:nvPr userDrawn="1"/>
        </p:nvSpPr>
        <p:spPr>
          <a:xfrm>
            <a:off x="380904"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userDrawn="1"/>
        </p:nvSpPr>
        <p:spPr>
          <a:xfrm>
            <a:off x="449280"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userDrawn="1"/>
        </p:nvSpPr>
        <p:spPr>
          <a:xfrm>
            <a:off x="44928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p:cNvSpPr/>
          <p:nvPr userDrawn="1"/>
        </p:nvSpPr>
        <p:spPr>
          <a:xfrm>
            <a:off x="76180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userDrawn="1"/>
        </p:nvSpPr>
        <p:spPr>
          <a:xfrm>
            <a:off x="83018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userDrawn="1"/>
        </p:nvSpPr>
        <p:spPr>
          <a:xfrm>
            <a:off x="83018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p:cNvSpPr/>
          <p:nvPr userDrawn="1"/>
        </p:nvSpPr>
        <p:spPr>
          <a:xfrm>
            <a:off x="114271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userDrawn="1"/>
        </p:nvSpPr>
        <p:spPr>
          <a:xfrm>
            <a:off x="121108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oon 401"/>
          <p:cNvSpPr/>
          <p:nvPr userDrawn="1"/>
        </p:nvSpPr>
        <p:spPr>
          <a:xfrm>
            <a:off x="121108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p:cNvSpPr/>
          <p:nvPr userDrawn="1"/>
        </p:nvSpPr>
        <p:spPr>
          <a:xfrm>
            <a:off x="1523614"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userDrawn="1"/>
        </p:nvSpPr>
        <p:spPr>
          <a:xfrm>
            <a:off x="1591990"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04"/>
          <p:cNvSpPr/>
          <p:nvPr userDrawn="1"/>
        </p:nvSpPr>
        <p:spPr>
          <a:xfrm>
            <a:off x="159199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userDrawn="1"/>
        </p:nvSpPr>
        <p:spPr>
          <a:xfrm>
            <a:off x="1904518"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userDrawn="1"/>
        </p:nvSpPr>
        <p:spPr>
          <a:xfrm>
            <a:off x="1972894"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p:cNvSpPr/>
          <p:nvPr userDrawn="1"/>
        </p:nvSpPr>
        <p:spPr>
          <a:xfrm>
            <a:off x="197289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userDrawn="1"/>
        </p:nvSpPr>
        <p:spPr>
          <a:xfrm>
            <a:off x="228542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userDrawn="1"/>
        </p:nvSpPr>
        <p:spPr>
          <a:xfrm>
            <a:off x="235379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Moon 410"/>
          <p:cNvSpPr/>
          <p:nvPr userDrawn="1"/>
        </p:nvSpPr>
        <p:spPr>
          <a:xfrm>
            <a:off x="235379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411"/>
          <p:cNvSpPr/>
          <p:nvPr userDrawn="1"/>
        </p:nvSpPr>
        <p:spPr>
          <a:xfrm>
            <a:off x="2666325"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userDrawn="1"/>
        </p:nvSpPr>
        <p:spPr>
          <a:xfrm>
            <a:off x="2734701"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13"/>
          <p:cNvSpPr/>
          <p:nvPr userDrawn="1"/>
        </p:nvSpPr>
        <p:spPr>
          <a:xfrm>
            <a:off x="273470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userDrawn="1"/>
        </p:nvSpPr>
        <p:spPr>
          <a:xfrm>
            <a:off x="3047228"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6" name="Oval 415"/>
          <p:cNvSpPr/>
          <p:nvPr userDrawn="1"/>
        </p:nvSpPr>
        <p:spPr>
          <a:xfrm>
            <a:off x="3115604"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Moon 416"/>
          <p:cNvSpPr/>
          <p:nvPr userDrawn="1"/>
        </p:nvSpPr>
        <p:spPr>
          <a:xfrm>
            <a:off x="311560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p:cNvSpPr/>
          <p:nvPr userDrawn="1"/>
        </p:nvSpPr>
        <p:spPr>
          <a:xfrm>
            <a:off x="3428132"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userDrawn="1"/>
        </p:nvSpPr>
        <p:spPr>
          <a:xfrm>
            <a:off x="3496508"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419"/>
          <p:cNvSpPr/>
          <p:nvPr userDrawn="1"/>
        </p:nvSpPr>
        <p:spPr>
          <a:xfrm>
            <a:off x="349650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userDrawn="1"/>
        </p:nvSpPr>
        <p:spPr>
          <a:xfrm>
            <a:off x="3809035"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userDrawn="1"/>
        </p:nvSpPr>
        <p:spPr>
          <a:xfrm>
            <a:off x="3877411"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422"/>
          <p:cNvSpPr/>
          <p:nvPr userDrawn="1"/>
        </p:nvSpPr>
        <p:spPr>
          <a:xfrm>
            <a:off x="387741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423"/>
          <p:cNvSpPr/>
          <p:nvPr userDrawn="1"/>
        </p:nvSpPr>
        <p:spPr>
          <a:xfrm>
            <a:off x="4189939"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userDrawn="1"/>
        </p:nvSpPr>
        <p:spPr>
          <a:xfrm>
            <a:off x="4258315"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425"/>
          <p:cNvSpPr/>
          <p:nvPr userDrawn="1"/>
        </p:nvSpPr>
        <p:spPr>
          <a:xfrm>
            <a:off x="425831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p:cNvSpPr/>
          <p:nvPr userDrawn="1"/>
        </p:nvSpPr>
        <p:spPr>
          <a:xfrm>
            <a:off x="4570842"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userDrawn="1"/>
        </p:nvSpPr>
        <p:spPr>
          <a:xfrm>
            <a:off x="4639218"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428"/>
          <p:cNvSpPr/>
          <p:nvPr userDrawn="1"/>
        </p:nvSpPr>
        <p:spPr>
          <a:xfrm>
            <a:off x="463921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429"/>
          <p:cNvSpPr/>
          <p:nvPr userDrawn="1"/>
        </p:nvSpPr>
        <p:spPr>
          <a:xfrm>
            <a:off x="4951746"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userDrawn="1"/>
        </p:nvSpPr>
        <p:spPr>
          <a:xfrm>
            <a:off x="5020122"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Moon 431"/>
          <p:cNvSpPr/>
          <p:nvPr userDrawn="1"/>
        </p:nvSpPr>
        <p:spPr>
          <a:xfrm>
            <a:off x="502012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432"/>
          <p:cNvSpPr/>
          <p:nvPr userDrawn="1"/>
        </p:nvSpPr>
        <p:spPr>
          <a:xfrm>
            <a:off x="5332649"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4" name="Oval 433"/>
          <p:cNvSpPr/>
          <p:nvPr userDrawn="1"/>
        </p:nvSpPr>
        <p:spPr>
          <a:xfrm>
            <a:off x="5401025"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434"/>
          <p:cNvSpPr/>
          <p:nvPr userDrawn="1"/>
        </p:nvSpPr>
        <p:spPr>
          <a:xfrm>
            <a:off x="540102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ectangle 435"/>
          <p:cNvSpPr/>
          <p:nvPr userDrawn="1"/>
        </p:nvSpPr>
        <p:spPr>
          <a:xfrm>
            <a:off x="571355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userDrawn="1"/>
        </p:nvSpPr>
        <p:spPr>
          <a:xfrm>
            <a:off x="578192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437"/>
          <p:cNvSpPr/>
          <p:nvPr userDrawn="1"/>
        </p:nvSpPr>
        <p:spPr>
          <a:xfrm>
            <a:off x="578192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438"/>
          <p:cNvSpPr/>
          <p:nvPr userDrawn="1"/>
        </p:nvSpPr>
        <p:spPr>
          <a:xfrm>
            <a:off x="6094456"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userDrawn="1"/>
        </p:nvSpPr>
        <p:spPr>
          <a:xfrm>
            <a:off x="6162832"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Moon 440"/>
          <p:cNvSpPr/>
          <p:nvPr userDrawn="1"/>
        </p:nvSpPr>
        <p:spPr>
          <a:xfrm>
            <a:off x="616283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ectangle 441"/>
          <p:cNvSpPr/>
          <p:nvPr userDrawn="1"/>
        </p:nvSpPr>
        <p:spPr>
          <a:xfrm>
            <a:off x="647536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userDrawn="1"/>
        </p:nvSpPr>
        <p:spPr>
          <a:xfrm>
            <a:off x="654373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Moon 443"/>
          <p:cNvSpPr/>
          <p:nvPr userDrawn="1"/>
        </p:nvSpPr>
        <p:spPr>
          <a:xfrm>
            <a:off x="654373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p:cNvSpPr/>
          <p:nvPr userDrawn="1"/>
        </p:nvSpPr>
        <p:spPr>
          <a:xfrm>
            <a:off x="685626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userDrawn="1"/>
        </p:nvSpPr>
        <p:spPr>
          <a:xfrm>
            <a:off x="692463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Moon 446"/>
          <p:cNvSpPr/>
          <p:nvPr userDrawn="1"/>
        </p:nvSpPr>
        <p:spPr>
          <a:xfrm>
            <a:off x="692463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ectangle 447"/>
          <p:cNvSpPr/>
          <p:nvPr userDrawn="1"/>
        </p:nvSpPr>
        <p:spPr>
          <a:xfrm>
            <a:off x="723716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userDrawn="1"/>
        </p:nvSpPr>
        <p:spPr>
          <a:xfrm>
            <a:off x="730554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Moon 449"/>
          <p:cNvSpPr/>
          <p:nvPr userDrawn="1"/>
        </p:nvSpPr>
        <p:spPr>
          <a:xfrm>
            <a:off x="730554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p:cNvSpPr/>
          <p:nvPr userDrawn="1"/>
        </p:nvSpPr>
        <p:spPr>
          <a:xfrm>
            <a:off x="7618070"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2" name="Oval 451"/>
          <p:cNvSpPr/>
          <p:nvPr userDrawn="1"/>
        </p:nvSpPr>
        <p:spPr>
          <a:xfrm>
            <a:off x="7686446"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Moon 452"/>
          <p:cNvSpPr/>
          <p:nvPr userDrawn="1"/>
        </p:nvSpPr>
        <p:spPr>
          <a:xfrm>
            <a:off x="768644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p:cNvSpPr/>
          <p:nvPr userDrawn="1"/>
        </p:nvSpPr>
        <p:spPr>
          <a:xfrm>
            <a:off x="7998974"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5" name="Oval 454"/>
          <p:cNvSpPr/>
          <p:nvPr userDrawn="1"/>
        </p:nvSpPr>
        <p:spPr>
          <a:xfrm>
            <a:off x="8067350"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Moon 455"/>
          <p:cNvSpPr/>
          <p:nvPr userDrawn="1"/>
        </p:nvSpPr>
        <p:spPr>
          <a:xfrm>
            <a:off x="806735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p:cNvSpPr/>
          <p:nvPr userDrawn="1"/>
        </p:nvSpPr>
        <p:spPr>
          <a:xfrm>
            <a:off x="8379877"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userDrawn="1"/>
        </p:nvSpPr>
        <p:spPr>
          <a:xfrm>
            <a:off x="8448253"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458"/>
          <p:cNvSpPr/>
          <p:nvPr userDrawn="1"/>
        </p:nvSpPr>
        <p:spPr>
          <a:xfrm>
            <a:off x="844825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p:cNvSpPr/>
          <p:nvPr userDrawn="1"/>
        </p:nvSpPr>
        <p:spPr>
          <a:xfrm>
            <a:off x="8760781"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userDrawn="1"/>
        </p:nvSpPr>
        <p:spPr>
          <a:xfrm>
            <a:off x="8829157"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Moon 461"/>
          <p:cNvSpPr/>
          <p:nvPr userDrawn="1"/>
        </p:nvSpPr>
        <p:spPr>
          <a:xfrm>
            <a:off x="882915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p:cNvSpPr/>
          <p:nvPr userDrawn="1"/>
        </p:nvSpPr>
        <p:spPr>
          <a:xfrm>
            <a:off x="0"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userDrawn="1"/>
        </p:nvSpPr>
        <p:spPr>
          <a:xfrm>
            <a:off x="68376"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Moon 464"/>
          <p:cNvSpPr/>
          <p:nvPr userDrawn="1"/>
        </p:nvSpPr>
        <p:spPr>
          <a:xfrm>
            <a:off x="6837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p:cNvSpPr/>
          <p:nvPr userDrawn="1"/>
        </p:nvSpPr>
        <p:spPr>
          <a:xfrm>
            <a:off x="380904"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userDrawn="1"/>
        </p:nvSpPr>
        <p:spPr>
          <a:xfrm>
            <a:off x="449280"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Moon 467"/>
          <p:cNvSpPr/>
          <p:nvPr userDrawn="1"/>
        </p:nvSpPr>
        <p:spPr>
          <a:xfrm>
            <a:off x="44928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p:cNvSpPr/>
          <p:nvPr userDrawn="1"/>
        </p:nvSpPr>
        <p:spPr>
          <a:xfrm>
            <a:off x="761807"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userDrawn="1"/>
        </p:nvSpPr>
        <p:spPr>
          <a:xfrm>
            <a:off x="830183"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Moon 470"/>
          <p:cNvSpPr/>
          <p:nvPr userDrawn="1"/>
        </p:nvSpPr>
        <p:spPr>
          <a:xfrm>
            <a:off x="83018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p:cNvSpPr/>
          <p:nvPr userDrawn="1"/>
        </p:nvSpPr>
        <p:spPr>
          <a:xfrm>
            <a:off x="1142711"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userDrawn="1"/>
        </p:nvSpPr>
        <p:spPr>
          <a:xfrm>
            <a:off x="1211087"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Moon 473"/>
          <p:cNvSpPr/>
          <p:nvPr userDrawn="1"/>
        </p:nvSpPr>
        <p:spPr>
          <a:xfrm>
            <a:off x="121108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474"/>
          <p:cNvSpPr/>
          <p:nvPr userDrawn="1"/>
        </p:nvSpPr>
        <p:spPr>
          <a:xfrm>
            <a:off x="152361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userDrawn="1"/>
        </p:nvSpPr>
        <p:spPr>
          <a:xfrm>
            <a:off x="159199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Moon 476"/>
          <p:cNvSpPr/>
          <p:nvPr userDrawn="1"/>
        </p:nvSpPr>
        <p:spPr>
          <a:xfrm>
            <a:off x="159199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ectangle 477"/>
          <p:cNvSpPr/>
          <p:nvPr userDrawn="1"/>
        </p:nvSpPr>
        <p:spPr>
          <a:xfrm>
            <a:off x="1904518"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userDrawn="1"/>
        </p:nvSpPr>
        <p:spPr>
          <a:xfrm>
            <a:off x="1972894"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479"/>
          <p:cNvSpPr/>
          <p:nvPr userDrawn="1"/>
        </p:nvSpPr>
        <p:spPr>
          <a:xfrm>
            <a:off x="197289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p:cNvSpPr/>
          <p:nvPr userDrawn="1"/>
        </p:nvSpPr>
        <p:spPr>
          <a:xfrm>
            <a:off x="228542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2" name="Oval 481"/>
          <p:cNvSpPr/>
          <p:nvPr userDrawn="1"/>
        </p:nvSpPr>
        <p:spPr>
          <a:xfrm>
            <a:off x="235379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Moon 482"/>
          <p:cNvSpPr/>
          <p:nvPr userDrawn="1"/>
        </p:nvSpPr>
        <p:spPr>
          <a:xfrm>
            <a:off x="235379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ectangle 483"/>
          <p:cNvSpPr/>
          <p:nvPr userDrawn="1"/>
        </p:nvSpPr>
        <p:spPr>
          <a:xfrm>
            <a:off x="2666325"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5" name="Oval 484"/>
          <p:cNvSpPr/>
          <p:nvPr userDrawn="1"/>
        </p:nvSpPr>
        <p:spPr>
          <a:xfrm>
            <a:off x="2734701"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Moon 485"/>
          <p:cNvSpPr/>
          <p:nvPr userDrawn="1"/>
        </p:nvSpPr>
        <p:spPr>
          <a:xfrm>
            <a:off x="273470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ectangle 486"/>
          <p:cNvSpPr/>
          <p:nvPr userDrawn="1"/>
        </p:nvSpPr>
        <p:spPr>
          <a:xfrm>
            <a:off x="3047228"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userDrawn="1"/>
        </p:nvSpPr>
        <p:spPr>
          <a:xfrm>
            <a:off x="3115604"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Moon 488"/>
          <p:cNvSpPr/>
          <p:nvPr userDrawn="1"/>
        </p:nvSpPr>
        <p:spPr>
          <a:xfrm>
            <a:off x="311560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ectangle 489"/>
          <p:cNvSpPr/>
          <p:nvPr userDrawn="1"/>
        </p:nvSpPr>
        <p:spPr>
          <a:xfrm>
            <a:off x="3428132"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userDrawn="1"/>
        </p:nvSpPr>
        <p:spPr>
          <a:xfrm>
            <a:off x="3496508"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Moon 491"/>
          <p:cNvSpPr/>
          <p:nvPr userDrawn="1"/>
        </p:nvSpPr>
        <p:spPr>
          <a:xfrm>
            <a:off x="349650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p:cNvSpPr/>
          <p:nvPr userDrawn="1"/>
        </p:nvSpPr>
        <p:spPr>
          <a:xfrm>
            <a:off x="3809035"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userDrawn="1"/>
        </p:nvSpPr>
        <p:spPr>
          <a:xfrm>
            <a:off x="3877411"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Moon 494"/>
          <p:cNvSpPr/>
          <p:nvPr userDrawn="1"/>
        </p:nvSpPr>
        <p:spPr>
          <a:xfrm>
            <a:off x="387741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p:cNvSpPr/>
          <p:nvPr userDrawn="1"/>
        </p:nvSpPr>
        <p:spPr>
          <a:xfrm>
            <a:off x="4189939"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userDrawn="1"/>
        </p:nvSpPr>
        <p:spPr>
          <a:xfrm>
            <a:off x="4258315"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Moon 497"/>
          <p:cNvSpPr/>
          <p:nvPr userDrawn="1"/>
        </p:nvSpPr>
        <p:spPr>
          <a:xfrm>
            <a:off x="425831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498"/>
          <p:cNvSpPr/>
          <p:nvPr userDrawn="1"/>
        </p:nvSpPr>
        <p:spPr>
          <a:xfrm>
            <a:off x="4570842"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userDrawn="1"/>
        </p:nvSpPr>
        <p:spPr>
          <a:xfrm>
            <a:off x="4639218"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Moon 500"/>
          <p:cNvSpPr/>
          <p:nvPr userDrawn="1"/>
        </p:nvSpPr>
        <p:spPr>
          <a:xfrm>
            <a:off x="463921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p:cNvSpPr/>
          <p:nvPr userDrawn="1"/>
        </p:nvSpPr>
        <p:spPr>
          <a:xfrm>
            <a:off x="4951746"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userDrawn="1"/>
        </p:nvSpPr>
        <p:spPr>
          <a:xfrm>
            <a:off x="5020122"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Moon 503"/>
          <p:cNvSpPr/>
          <p:nvPr userDrawn="1"/>
        </p:nvSpPr>
        <p:spPr>
          <a:xfrm>
            <a:off x="502012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p:cNvSpPr/>
          <p:nvPr userDrawn="1"/>
        </p:nvSpPr>
        <p:spPr>
          <a:xfrm>
            <a:off x="5332649"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userDrawn="1"/>
        </p:nvSpPr>
        <p:spPr>
          <a:xfrm>
            <a:off x="5401025"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Moon 506"/>
          <p:cNvSpPr/>
          <p:nvPr userDrawn="1"/>
        </p:nvSpPr>
        <p:spPr>
          <a:xfrm>
            <a:off x="540102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p:cNvSpPr/>
          <p:nvPr userDrawn="1"/>
        </p:nvSpPr>
        <p:spPr>
          <a:xfrm>
            <a:off x="5713553"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userDrawn="1"/>
        </p:nvSpPr>
        <p:spPr>
          <a:xfrm>
            <a:off x="5781929"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Moon 509"/>
          <p:cNvSpPr/>
          <p:nvPr userDrawn="1"/>
        </p:nvSpPr>
        <p:spPr>
          <a:xfrm>
            <a:off x="578192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ectangle 510"/>
          <p:cNvSpPr/>
          <p:nvPr userDrawn="1"/>
        </p:nvSpPr>
        <p:spPr>
          <a:xfrm>
            <a:off x="6094456"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userDrawn="1"/>
        </p:nvSpPr>
        <p:spPr>
          <a:xfrm>
            <a:off x="6162832"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Moon 512"/>
          <p:cNvSpPr/>
          <p:nvPr userDrawn="1"/>
        </p:nvSpPr>
        <p:spPr>
          <a:xfrm>
            <a:off x="616283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ectangle 513"/>
          <p:cNvSpPr/>
          <p:nvPr userDrawn="1"/>
        </p:nvSpPr>
        <p:spPr>
          <a:xfrm>
            <a:off x="6475360"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userDrawn="1"/>
        </p:nvSpPr>
        <p:spPr>
          <a:xfrm>
            <a:off x="6543736"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515"/>
          <p:cNvSpPr/>
          <p:nvPr userDrawn="1"/>
        </p:nvSpPr>
        <p:spPr>
          <a:xfrm>
            <a:off x="654373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p:cNvSpPr/>
          <p:nvPr userDrawn="1"/>
        </p:nvSpPr>
        <p:spPr>
          <a:xfrm>
            <a:off x="6856263"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userDrawn="1"/>
        </p:nvSpPr>
        <p:spPr>
          <a:xfrm>
            <a:off x="6924639"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Moon 518"/>
          <p:cNvSpPr/>
          <p:nvPr userDrawn="1"/>
        </p:nvSpPr>
        <p:spPr>
          <a:xfrm>
            <a:off x="692463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p:cNvSpPr/>
          <p:nvPr userDrawn="1"/>
        </p:nvSpPr>
        <p:spPr>
          <a:xfrm>
            <a:off x="7237167"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userDrawn="1"/>
        </p:nvSpPr>
        <p:spPr>
          <a:xfrm>
            <a:off x="7305543"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Moon 521"/>
          <p:cNvSpPr/>
          <p:nvPr userDrawn="1"/>
        </p:nvSpPr>
        <p:spPr>
          <a:xfrm>
            <a:off x="730554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ectangle 522"/>
          <p:cNvSpPr/>
          <p:nvPr userDrawn="1"/>
        </p:nvSpPr>
        <p:spPr>
          <a:xfrm>
            <a:off x="7618070"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userDrawn="1"/>
        </p:nvSpPr>
        <p:spPr>
          <a:xfrm>
            <a:off x="7686446"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Moon 524"/>
          <p:cNvSpPr/>
          <p:nvPr userDrawn="1"/>
        </p:nvSpPr>
        <p:spPr>
          <a:xfrm>
            <a:off x="768644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ectangle 525"/>
          <p:cNvSpPr/>
          <p:nvPr userDrawn="1"/>
        </p:nvSpPr>
        <p:spPr>
          <a:xfrm>
            <a:off x="799897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userDrawn="1"/>
        </p:nvSpPr>
        <p:spPr>
          <a:xfrm>
            <a:off x="806735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Moon 527"/>
          <p:cNvSpPr/>
          <p:nvPr userDrawn="1"/>
        </p:nvSpPr>
        <p:spPr>
          <a:xfrm>
            <a:off x="806735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ectangle 528"/>
          <p:cNvSpPr/>
          <p:nvPr userDrawn="1"/>
        </p:nvSpPr>
        <p:spPr>
          <a:xfrm>
            <a:off x="8379877"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0" name="Oval 529"/>
          <p:cNvSpPr/>
          <p:nvPr userDrawn="1"/>
        </p:nvSpPr>
        <p:spPr>
          <a:xfrm>
            <a:off x="8448253"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Moon 530"/>
          <p:cNvSpPr/>
          <p:nvPr userDrawn="1"/>
        </p:nvSpPr>
        <p:spPr>
          <a:xfrm>
            <a:off x="844825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ectangle 531"/>
          <p:cNvSpPr/>
          <p:nvPr userDrawn="1"/>
        </p:nvSpPr>
        <p:spPr>
          <a:xfrm>
            <a:off x="876078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3" name="Oval 532"/>
          <p:cNvSpPr/>
          <p:nvPr userDrawn="1"/>
        </p:nvSpPr>
        <p:spPr>
          <a:xfrm>
            <a:off x="882915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Moon 533"/>
          <p:cNvSpPr/>
          <p:nvPr userDrawn="1"/>
        </p:nvSpPr>
        <p:spPr>
          <a:xfrm>
            <a:off x="882915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ectangle 534"/>
          <p:cNvSpPr/>
          <p:nvPr userDrawn="1"/>
        </p:nvSpPr>
        <p:spPr>
          <a:xfrm>
            <a:off x="0"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6" name="Oval 535"/>
          <p:cNvSpPr/>
          <p:nvPr userDrawn="1"/>
        </p:nvSpPr>
        <p:spPr>
          <a:xfrm>
            <a:off x="68376"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Moon 536"/>
          <p:cNvSpPr/>
          <p:nvPr userDrawn="1"/>
        </p:nvSpPr>
        <p:spPr>
          <a:xfrm>
            <a:off x="6837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ectangle 537"/>
          <p:cNvSpPr/>
          <p:nvPr userDrawn="1"/>
        </p:nvSpPr>
        <p:spPr>
          <a:xfrm>
            <a:off x="380904"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userDrawn="1"/>
        </p:nvSpPr>
        <p:spPr>
          <a:xfrm>
            <a:off x="449280"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Moon 539"/>
          <p:cNvSpPr/>
          <p:nvPr userDrawn="1"/>
        </p:nvSpPr>
        <p:spPr>
          <a:xfrm>
            <a:off x="44928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p:cNvSpPr/>
          <p:nvPr userDrawn="1"/>
        </p:nvSpPr>
        <p:spPr>
          <a:xfrm>
            <a:off x="76180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userDrawn="1"/>
        </p:nvSpPr>
        <p:spPr>
          <a:xfrm>
            <a:off x="83018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Moon 542"/>
          <p:cNvSpPr/>
          <p:nvPr userDrawn="1"/>
        </p:nvSpPr>
        <p:spPr>
          <a:xfrm>
            <a:off x="83018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543"/>
          <p:cNvSpPr/>
          <p:nvPr userDrawn="1"/>
        </p:nvSpPr>
        <p:spPr>
          <a:xfrm>
            <a:off x="1142711"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userDrawn="1"/>
        </p:nvSpPr>
        <p:spPr>
          <a:xfrm>
            <a:off x="1211087"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Moon 545"/>
          <p:cNvSpPr/>
          <p:nvPr userDrawn="1"/>
        </p:nvSpPr>
        <p:spPr>
          <a:xfrm>
            <a:off x="121108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ectangle 546"/>
          <p:cNvSpPr/>
          <p:nvPr userDrawn="1"/>
        </p:nvSpPr>
        <p:spPr>
          <a:xfrm>
            <a:off x="1523614"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userDrawn="1"/>
        </p:nvSpPr>
        <p:spPr>
          <a:xfrm>
            <a:off x="1591990"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Moon 548"/>
          <p:cNvSpPr/>
          <p:nvPr userDrawn="1"/>
        </p:nvSpPr>
        <p:spPr>
          <a:xfrm>
            <a:off x="159199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ectangle 549"/>
          <p:cNvSpPr/>
          <p:nvPr userDrawn="1"/>
        </p:nvSpPr>
        <p:spPr>
          <a:xfrm>
            <a:off x="1904518"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userDrawn="1"/>
        </p:nvSpPr>
        <p:spPr>
          <a:xfrm>
            <a:off x="1972894"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Moon 551"/>
          <p:cNvSpPr/>
          <p:nvPr userDrawn="1"/>
        </p:nvSpPr>
        <p:spPr>
          <a:xfrm>
            <a:off x="1972894"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ectangle 552"/>
          <p:cNvSpPr/>
          <p:nvPr userDrawn="1"/>
        </p:nvSpPr>
        <p:spPr>
          <a:xfrm>
            <a:off x="2285421"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userDrawn="1"/>
        </p:nvSpPr>
        <p:spPr>
          <a:xfrm>
            <a:off x="2353797"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Moon 554"/>
          <p:cNvSpPr/>
          <p:nvPr userDrawn="1"/>
        </p:nvSpPr>
        <p:spPr>
          <a:xfrm>
            <a:off x="235379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ectangle 555"/>
          <p:cNvSpPr/>
          <p:nvPr userDrawn="1"/>
        </p:nvSpPr>
        <p:spPr>
          <a:xfrm>
            <a:off x="2666325"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userDrawn="1"/>
        </p:nvSpPr>
        <p:spPr>
          <a:xfrm>
            <a:off x="2734701"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Moon 557"/>
          <p:cNvSpPr/>
          <p:nvPr userDrawn="1"/>
        </p:nvSpPr>
        <p:spPr>
          <a:xfrm>
            <a:off x="2734701"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ectangle 558"/>
          <p:cNvSpPr/>
          <p:nvPr userDrawn="1"/>
        </p:nvSpPr>
        <p:spPr>
          <a:xfrm>
            <a:off x="3047228"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userDrawn="1"/>
        </p:nvSpPr>
        <p:spPr>
          <a:xfrm>
            <a:off x="3115604"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Moon 560"/>
          <p:cNvSpPr/>
          <p:nvPr userDrawn="1"/>
        </p:nvSpPr>
        <p:spPr>
          <a:xfrm>
            <a:off x="3115604"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ectangle 561"/>
          <p:cNvSpPr/>
          <p:nvPr userDrawn="1"/>
        </p:nvSpPr>
        <p:spPr>
          <a:xfrm>
            <a:off x="3428132"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userDrawn="1"/>
        </p:nvSpPr>
        <p:spPr>
          <a:xfrm>
            <a:off x="3496508"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Moon 563"/>
          <p:cNvSpPr/>
          <p:nvPr userDrawn="1"/>
        </p:nvSpPr>
        <p:spPr>
          <a:xfrm>
            <a:off x="3496508"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ectangle 564"/>
          <p:cNvSpPr/>
          <p:nvPr userDrawn="1"/>
        </p:nvSpPr>
        <p:spPr>
          <a:xfrm>
            <a:off x="3809035"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p:cNvSpPr/>
          <p:nvPr userDrawn="1"/>
        </p:nvSpPr>
        <p:spPr>
          <a:xfrm>
            <a:off x="3877411"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Moon 566"/>
          <p:cNvSpPr/>
          <p:nvPr userDrawn="1"/>
        </p:nvSpPr>
        <p:spPr>
          <a:xfrm>
            <a:off x="3877411"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ectangle 567"/>
          <p:cNvSpPr/>
          <p:nvPr userDrawn="1"/>
        </p:nvSpPr>
        <p:spPr>
          <a:xfrm>
            <a:off x="4189939"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userDrawn="1"/>
        </p:nvSpPr>
        <p:spPr>
          <a:xfrm>
            <a:off x="4258315"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Moon 569"/>
          <p:cNvSpPr/>
          <p:nvPr userDrawn="1"/>
        </p:nvSpPr>
        <p:spPr>
          <a:xfrm>
            <a:off x="4258315"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ectangle 570"/>
          <p:cNvSpPr/>
          <p:nvPr userDrawn="1"/>
        </p:nvSpPr>
        <p:spPr>
          <a:xfrm>
            <a:off x="4570842"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userDrawn="1"/>
        </p:nvSpPr>
        <p:spPr>
          <a:xfrm>
            <a:off x="4639218"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Moon 572"/>
          <p:cNvSpPr/>
          <p:nvPr userDrawn="1"/>
        </p:nvSpPr>
        <p:spPr>
          <a:xfrm>
            <a:off x="4639218"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ectangle 573"/>
          <p:cNvSpPr/>
          <p:nvPr userDrawn="1"/>
        </p:nvSpPr>
        <p:spPr>
          <a:xfrm>
            <a:off x="4951746"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userDrawn="1"/>
        </p:nvSpPr>
        <p:spPr>
          <a:xfrm>
            <a:off x="5020122"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Moon 575"/>
          <p:cNvSpPr/>
          <p:nvPr userDrawn="1"/>
        </p:nvSpPr>
        <p:spPr>
          <a:xfrm>
            <a:off x="5020122"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ectangle 576"/>
          <p:cNvSpPr/>
          <p:nvPr userDrawn="1"/>
        </p:nvSpPr>
        <p:spPr>
          <a:xfrm>
            <a:off x="5332649"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userDrawn="1"/>
        </p:nvSpPr>
        <p:spPr>
          <a:xfrm>
            <a:off x="5401025"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Moon 578"/>
          <p:cNvSpPr/>
          <p:nvPr userDrawn="1"/>
        </p:nvSpPr>
        <p:spPr>
          <a:xfrm>
            <a:off x="5401025"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ectangle 579"/>
          <p:cNvSpPr/>
          <p:nvPr userDrawn="1"/>
        </p:nvSpPr>
        <p:spPr>
          <a:xfrm>
            <a:off x="5713553"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userDrawn="1"/>
        </p:nvSpPr>
        <p:spPr>
          <a:xfrm>
            <a:off x="5781929"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Moon 581"/>
          <p:cNvSpPr/>
          <p:nvPr userDrawn="1"/>
        </p:nvSpPr>
        <p:spPr>
          <a:xfrm>
            <a:off x="5781929"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ectangle 582"/>
          <p:cNvSpPr/>
          <p:nvPr userDrawn="1"/>
        </p:nvSpPr>
        <p:spPr>
          <a:xfrm>
            <a:off x="6094456"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userDrawn="1"/>
        </p:nvSpPr>
        <p:spPr>
          <a:xfrm>
            <a:off x="6162832"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Moon 584"/>
          <p:cNvSpPr/>
          <p:nvPr userDrawn="1"/>
        </p:nvSpPr>
        <p:spPr>
          <a:xfrm>
            <a:off x="6162832"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ectangle 585"/>
          <p:cNvSpPr/>
          <p:nvPr userDrawn="1"/>
        </p:nvSpPr>
        <p:spPr>
          <a:xfrm>
            <a:off x="6475360"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userDrawn="1"/>
        </p:nvSpPr>
        <p:spPr>
          <a:xfrm>
            <a:off x="6543736"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Moon 587"/>
          <p:cNvSpPr/>
          <p:nvPr userDrawn="1"/>
        </p:nvSpPr>
        <p:spPr>
          <a:xfrm>
            <a:off x="654373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ectangle 588"/>
          <p:cNvSpPr/>
          <p:nvPr userDrawn="1"/>
        </p:nvSpPr>
        <p:spPr>
          <a:xfrm>
            <a:off x="6856263"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0" name="Oval 589"/>
          <p:cNvSpPr/>
          <p:nvPr userDrawn="1"/>
        </p:nvSpPr>
        <p:spPr>
          <a:xfrm>
            <a:off x="6924639"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Moon 590"/>
          <p:cNvSpPr/>
          <p:nvPr userDrawn="1"/>
        </p:nvSpPr>
        <p:spPr>
          <a:xfrm>
            <a:off x="6924639"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ectangle 591"/>
          <p:cNvSpPr/>
          <p:nvPr userDrawn="1"/>
        </p:nvSpPr>
        <p:spPr>
          <a:xfrm>
            <a:off x="7237167"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3" name="Oval 592"/>
          <p:cNvSpPr/>
          <p:nvPr userDrawn="1"/>
        </p:nvSpPr>
        <p:spPr>
          <a:xfrm>
            <a:off x="7305543"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Moon 593"/>
          <p:cNvSpPr/>
          <p:nvPr userDrawn="1"/>
        </p:nvSpPr>
        <p:spPr>
          <a:xfrm>
            <a:off x="730554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ectangle 594"/>
          <p:cNvSpPr/>
          <p:nvPr userDrawn="1"/>
        </p:nvSpPr>
        <p:spPr>
          <a:xfrm>
            <a:off x="7618070"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userDrawn="1"/>
        </p:nvSpPr>
        <p:spPr>
          <a:xfrm>
            <a:off x="7686446"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Moon 596"/>
          <p:cNvSpPr/>
          <p:nvPr userDrawn="1"/>
        </p:nvSpPr>
        <p:spPr>
          <a:xfrm>
            <a:off x="768644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ectangle 597"/>
          <p:cNvSpPr/>
          <p:nvPr userDrawn="1"/>
        </p:nvSpPr>
        <p:spPr>
          <a:xfrm>
            <a:off x="7998974"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userDrawn="1"/>
        </p:nvSpPr>
        <p:spPr>
          <a:xfrm>
            <a:off x="8067350"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Moon 599"/>
          <p:cNvSpPr/>
          <p:nvPr userDrawn="1"/>
        </p:nvSpPr>
        <p:spPr>
          <a:xfrm>
            <a:off x="806735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ectangle 600"/>
          <p:cNvSpPr/>
          <p:nvPr userDrawn="1"/>
        </p:nvSpPr>
        <p:spPr>
          <a:xfrm>
            <a:off x="837987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userDrawn="1"/>
        </p:nvSpPr>
        <p:spPr>
          <a:xfrm>
            <a:off x="844825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Moon 602"/>
          <p:cNvSpPr/>
          <p:nvPr userDrawn="1"/>
        </p:nvSpPr>
        <p:spPr>
          <a:xfrm>
            <a:off x="844825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ectangle 603"/>
          <p:cNvSpPr/>
          <p:nvPr userDrawn="1"/>
        </p:nvSpPr>
        <p:spPr>
          <a:xfrm>
            <a:off x="8760781"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userDrawn="1"/>
        </p:nvSpPr>
        <p:spPr>
          <a:xfrm>
            <a:off x="8829157"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Moon 605"/>
          <p:cNvSpPr/>
          <p:nvPr userDrawn="1"/>
        </p:nvSpPr>
        <p:spPr>
          <a:xfrm>
            <a:off x="882915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ectangle 606"/>
          <p:cNvSpPr/>
          <p:nvPr userDrawn="1"/>
        </p:nvSpPr>
        <p:spPr>
          <a:xfrm>
            <a:off x="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userDrawn="1"/>
        </p:nvSpPr>
        <p:spPr>
          <a:xfrm>
            <a:off x="6837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Moon 608"/>
          <p:cNvSpPr/>
          <p:nvPr userDrawn="1"/>
        </p:nvSpPr>
        <p:spPr>
          <a:xfrm>
            <a:off x="6837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ectangle 609"/>
          <p:cNvSpPr/>
          <p:nvPr userDrawn="1"/>
        </p:nvSpPr>
        <p:spPr>
          <a:xfrm>
            <a:off x="38090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userDrawn="1"/>
        </p:nvSpPr>
        <p:spPr>
          <a:xfrm>
            <a:off x="44928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Moon 611"/>
          <p:cNvSpPr/>
          <p:nvPr userDrawn="1"/>
        </p:nvSpPr>
        <p:spPr>
          <a:xfrm>
            <a:off x="44928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ectangle 612"/>
          <p:cNvSpPr/>
          <p:nvPr userDrawn="1"/>
        </p:nvSpPr>
        <p:spPr>
          <a:xfrm>
            <a:off x="761807"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4" name="Oval 613"/>
          <p:cNvSpPr/>
          <p:nvPr userDrawn="1"/>
        </p:nvSpPr>
        <p:spPr>
          <a:xfrm>
            <a:off x="830183"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Moon 614"/>
          <p:cNvSpPr/>
          <p:nvPr userDrawn="1"/>
        </p:nvSpPr>
        <p:spPr>
          <a:xfrm>
            <a:off x="83018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ectangle 615"/>
          <p:cNvSpPr/>
          <p:nvPr userDrawn="1"/>
        </p:nvSpPr>
        <p:spPr>
          <a:xfrm>
            <a:off x="1142711"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7" name="Oval 616"/>
          <p:cNvSpPr/>
          <p:nvPr userDrawn="1"/>
        </p:nvSpPr>
        <p:spPr>
          <a:xfrm>
            <a:off x="1211087"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Moon 617"/>
          <p:cNvSpPr/>
          <p:nvPr userDrawn="1"/>
        </p:nvSpPr>
        <p:spPr>
          <a:xfrm>
            <a:off x="121108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ectangle 618"/>
          <p:cNvSpPr/>
          <p:nvPr userDrawn="1"/>
        </p:nvSpPr>
        <p:spPr>
          <a:xfrm>
            <a:off x="152361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userDrawn="1"/>
        </p:nvSpPr>
        <p:spPr>
          <a:xfrm>
            <a:off x="159199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Moon 620"/>
          <p:cNvSpPr/>
          <p:nvPr userDrawn="1"/>
        </p:nvSpPr>
        <p:spPr>
          <a:xfrm>
            <a:off x="159199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ectangle 621"/>
          <p:cNvSpPr/>
          <p:nvPr userDrawn="1"/>
        </p:nvSpPr>
        <p:spPr>
          <a:xfrm>
            <a:off x="1904518" y="533210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p:nvPr userDrawn="1"/>
        </p:nvSpPr>
        <p:spPr>
          <a:xfrm>
            <a:off x="1972894" y="540090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Moon 623"/>
          <p:cNvSpPr/>
          <p:nvPr userDrawn="1"/>
        </p:nvSpPr>
        <p:spPr>
          <a:xfrm>
            <a:off x="1972894"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ectangle 624"/>
          <p:cNvSpPr/>
          <p:nvPr userDrawn="1"/>
        </p:nvSpPr>
        <p:spPr>
          <a:xfrm>
            <a:off x="2285421"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6" name="Oval 625"/>
          <p:cNvSpPr/>
          <p:nvPr userDrawn="1"/>
        </p:nvSpPr>
        <p:spPr>
          <a:xfrm>
            <a:off x="2353797"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Moon 626"/>
          <p:cNvSpPr/>
          <p:nvPr userDrawn="1"/>
        </p:nvSpPr>
        <p:spPr>
          <a:xfrm>
            <a:off x="235379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ectangle 627"/>
          <p:cNvSpPr/>
          <p:nvPr userDrawn="1"/>
        </p:nvSpPr>
        <p:spPr>
          <a:xfrm>
            <a:off x="2666325"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9" name="Oval 628"/>
          <p:cNvSpPr/>
          <p:nvPr userDrawn="1"/>
        </p:nvSpPr>
        <p:spPr>
          <a:xfrm>
            <a:off x="2734701"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Moon 629"/>
          <p:cNvSpPr/>
          <p:nvPr userDrawn="1"/>
        </p:nvSpPr>
        <p:spPr>
          <a:xfrm>
            <a:off x="2734701"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ectangle 630"/>
          <p:cNvSpPr/>
          <p:nvPr userDrawn="1"/>
        </p:nvSpPr>
        <p:spPr>
          <a:xfrm>
            <a:off x="3047228"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2" name="Oval 631"/>
          <p:cNvSpPr/>
          <p:nvPr userDrawn="1"/>
        </p:nvSpPr>
        <p:spPr>
          <a:xfrm>
            <a:off x="3115604"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Moon 632"/>
          <p:cNvSpPr/>
          <p:nvPr userDrawn="1"/>
        </p:nvSpPr>
        <p:spPr>
          <a:xfrm>
            <a:off x="3115604"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ectangle 633"/>
          <p:cNvSpPr/>
          <p:nvPr userDrawn="1"/>
        </p:nvSpPr>
        <p:spPr>
          <a:xfrm>
            <a:off x="3428132"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userDrawn="1"/>
        </p:nvSpPr>
        <p:spPr>
          <a:xfrm>
            <a:off x="3496508"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Moon 635"/>
          <p:cNvSpPr/>
          <p:nvPr userDrawn="1"/>
        </p:nvSpPr>
        <p:spPr>
          <a:xfrm>
            <a:off x="3496508"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ectangle 636"/>
          <p:cNvSpPr/>
          <p:nvPr userDrawn="1"/>
        </p:nvSpPr>
        <p:spPr>
          <a:xfrm>
            <a:off x="3809035" y="533210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userDrawn="1"/>
        </p:nvSpPr>
        <p:spPr>
          <a:xfrm>
            <a:off x="3877411" y="540090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Moon 638"/>
          <p:cNvSpPr/>
          <p:nvPr userDrawn="1"/>
        </p:nvSpPr>
        <p:spPr>
          <a:xfrm>
            <a:off x="3877411"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ectangle 639"/>
          <p:cNvSpPr/>
          <p:nvPr userDrawn="1"/>
        </p:nvSpPr>
        <p:spPr>
          <a:xfrm>
            <a:off x="4189939"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1" name="Oval 640"/>
          <p:cNvSpPr/>
          <p:nvPr userDrawn="1"/>
        </p:nvSpPr>
        <p:spPr>
          <a:xfrm>
            <a:off x="4258315"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Moon 641"/>
          <p:cNvSpPr/>
          <p:nvPr userDrawn="1"/>
        </p:nvSpPr>
        <p:spPr>
          <a:xfrm>
            <a:off x="4258315"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ectangle 642"/>
          <p:cNvSpPr/>
          <p:nvPr userDrawn="1"/>
        </p:nvSpPr>
        <p:spPr>
          <a:xfrm>
            <a:off x="4570842"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userDrawn="1"/>
        </p:nvSpPr>
        <p:spPr>
          <a:xfrm>
            <a:off x="4639218"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Moon 644"/>
          <p:cNvSpPr/>
          <p:nvPr userDrawn="1"/>
        </p:nvSpPr>
        <p:spPr>
          <a:xfrm>
            <a:off x="4639218"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ectangle 645"/>
          <p:cNvSpPr/>
          <p:nvPr userDrawn="1"/>
        </p:nvSpPr>
        <p:spPr>
          <a:xfrm>
            <a:off x="4951746"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userDrawn="1"/>
        </p:nvSpPr>
        <p:spPr>
          <a:xfrm>
            <a:off x="5020122"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Moon 647"/>
          <p:cNvSpPr/>
          <p:nvPr userDrawn="1"/>
        </p:nvSpPr>
        <p:spPr>
          <a:xfrm>
            <a:off x="5020122"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ectangle 648"/>
          <p:cNvSpPr/>
          <p:nvPr userDrawn="1"/>
        </p:nvSpPr>
        <p:spPr>
          <a:xfrm>
            <a:off x="5332649"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userDrawn="1"/>
        </p:nvSpPr>
        <p:spPr>
          <a:xfrm>
            <a:off x="5401025"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Moon 650"/>
          <p:cNvSpPr/>
          <p:nvPr userDrawn="1"/>
        </p:nvSpPr>
        <p:spPr>
          <a:xfrm>
            <a:off x="5401025"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ectangle 651"/>
          <p:cNvSpPr/>
          <p:nvPr userDrawn="1"/>
        </p:nvSpPr>
        <p:spPr>
          <a:xfrm>
            <a:off x="5713553"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userDrawn="1"/>
        </p:nvSpPr>
        <p:spPr>
          <a:xfrm>
            <a:off x="5781929"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Moon 653"/>
          <p:cNvSpPr/>
          <p:nvPr userDrawn="1"/>
        </p:nvSpPr>
        <p:spPr>
          <a:xfrm>
            <a:off x="5781929"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ectangle 654"/>
          <p:cNvSpPr/>
          <p:nvPr userDrawn="1"/>
        </p:nvSpPr>
        <p:spPr>
          <a:xfrm>
            <a:off x="6094456"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p:nvPr userDrawn="1"/>
        </p:nvSpPr>
        <p:spPr>
          <a:xfrm>
            <a:off x="6162832"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Moon 656"/>
          <p:cNvSpPr/>
          <p:nvPr userDrawn="1"/>
        </p:nvSpPr>
        <p:spPr>
          <a:xfrm>
            <a:off x="6162832"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ectangle 657"/>
          <p:cNvSpPr/>
          <p:nvPr userDrawn="1"/>
        </p:nvSpPr>
        <p:spPr>
          <a:xfrm>
            <a:off x="647536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userDrawn="1"/>
        </p:nvSpPr>
        <p:spPr>
          <a:xfrm>
            <a:off x="654373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Moon 659"/>
          <p:cNvSpPr/>
          <p:nvPr userDrawn="1"/>
        </p:nvSpPr>
        <p:spPr>
          <a:xfrm>
            <a:off x="654373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ectangle 660"/>
          <p:cNvSpPr/>
          <p:nvPr userDrawn="1"/>
        </p:nvSpPr>
        <p:spPr>
          <a:xfrm>
            <a:off x="6856263"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userDrawn="1"/>
        </p:nvSpPr>
        <p:spPr>
          <a:xfrm>
            <a:off x="6924639"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Moon 662"/>
          <p:cNvSpPr/>
          <p:nvPr userDrawn="1"/>
        </p:nvSpPr>
        <p:spPr>
          <a:xfrm>
            <a:off x="6924639"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ectangle 663"/>
          <p:cNvSpPr/>
          <p:nvPr userDrawn="1"/>
        </p:nvSpPr>
        <p:spPr>
          <a:xfrm>
            <a:off x="723716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userDrawn="1"/>
        </p:nvSpPr>
        <p:spPr>
          <a:xfrm>
            <a:off x="730554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Moon 665"/>
          <p:cNvSpPr/>
          <p:nvPr userDrawn="1"/>
        </p:nvSpPr>
        <p:spPr>
          <a:xfrm>
            <a:off x="730554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ectangle 666"/>
          <p:cNvSpPr/>
          <p:nvPr userDrawn="1"/>
        </p:nvSpPr>
        <p:spPr>
          <a:xfrm>
            <a:off x="7618070"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userDrawn="1"/>
        </p:nvSpPr>
        <p:spPr>
          <a:xfrm>
            <a:off x="7686446"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Moon 668"/>
          <p:cNvSpPr/>
          <p:nvPr userDrawn="1"/>
        </p:nvSpPr>
        <p:spPr>
          <a:xfrm>
            <a:off x="768644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ectangle 669"/>
          <p:cNvSpPr/>
          <p:nvPr userDrawn="1"/>
        </p:nvSpPr>
        <p:spPr>
          <a:xfrm>
            <a:off x="799897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userDrawn="1"/>
        </p:nvSpPr>
        <p:spPr>
          <a:xfrm>
            <a:off x="806735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Moon 671"/>
          <p:cNvSpPr/>
          <p:nvPr userDrawn="1"/>
        </p:nvSpPr>
        <p:spPr>
          <a:xfrm>
            <a:off x="806735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Rectangle 672"/>
          <p:cNvSpPr/>
          <p:nvPr userDrawn="1"/>
        </p:nvSpPr>
        <p:spPr>
          <a:xfrm>
            <a:off x="837987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userDrawn="1"/>
        </p:nvSpPr>
        <p:spPr>
          <a:xfrm>
            <a:off x="844825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Moon 674"/>
          <p:cNvSpPr/>
          <p:nvPr userDrawn="1"/>
        </p:nvSpPr>
        <p:spPr>
          <a:xfrm>
            <a:off x="844825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ectangle 675"/>
          <p:cNvSpPr/>
          <p:nvPr userDrawn="1"/>
        </p:nvSpPr>
        <p:spPr>
          <a:xfrm>
            <a:off x="8760781"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p:nvPr userDrawn="1"/>
        </p:nvSpPr>
        <p:spPr>
          <a:xfrm>
            <a:off x="8829157"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Moon 677"/>
          <p:cNvSpPr/>
          <p:nvPr userDrawn="1"/>
        </p:nvSpPr>
        <p:spPr>
          <a:xfrm>
            <a:off x="882915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2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EGO - Title Slide 4">
    <p:bg>
      <p:bgPr>
        <a:gradFill flip="none" rotWithShape="1">
          <a:gsLst>
            <a:gs pos="12000">
              <a:schemeClr val="accent3">
                <a:lumMod val="5000"/>
                <a:lumOff val="95000"/>
              </a:schemeClr>
            </a:gs>
            <a:gs pos="83000">
              <a:schemeClr val="accent3">
                <a:lumMod val="45000"/>
                <a:lumOff val="5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12" name="Rectangle 1011"/>
          <p:cNvSpPr/>
          <p:nvPr userDrawn="1"/>
        </p:nvSpPr>
        <p:spPr>
          <a:xfrm>
            <a:off x="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Oval 1012"/>
          <p:cNvSpPr/>
          <p:nvPr userDrawn="1"/>
        </p:nvSpPr>
        <p:spPr>
          <a:xfrm>
            <a:off x="6837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Moon 1013"/>
          <p:cNvSpPr/>
          <p:nvPr userDrawn="1"/>
        </p:nvSpPr>
        <p:spPr>
          <a:xfrm>
            <a:off x="6837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Rectangle 1014"/>
          <p:cNvSpPr/>
          <p:nvPr userDrawn="1"/>
        </p:nvSpPr>
        <p:spPr>
          <a:xfrm>
            <a:off x="380904"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Oval 1015"/>
          <p:cNvSpPr/>
          <p:nvPr userDrawn="1"/>
        </p:nvSpPr>
        <p:spPr>
          <a:xfrm>
            <a:off x="449280"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Moon 1016"/>
          <p:cNvSpPr/>
          <p:nvPr userDrawn="1"/>
        </p:nvSpPr>
        <p:spPr>
          <a:xfrm>
            <a:off x="44928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Rectangle 1017"/>
          <p:cNvSpPr/>
          <p:nvPr userDrawn="1"/>
        </p:nvSpPr>
        <p:spPr>
          <a:xfrm>
            <a:off x="76180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p:nvPr userDrawn="1"/>
        </p:nvSpPr>
        <p:spPr>
          <a:xfrm>
            <a:off x="83018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Moon 1019"/>
          <p:cNvSpPr/>
          <p:nvPr userDrawn="1"/>
        </p:nvSpPr>
        <p:spPr>
          <a:xfrm>
            <a:off x="83018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Rectangle 1020"/>
          <p:cNvSpPr/>
          <p:nvPr userDrawn="1"/>
        </p:nvSpPr>
        <p:spPr>
          <a:xfrm>
            <a:off x="114271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p:nvPr userDrawn="1"/>
        </p:nvSpPr>
        <p:spPr>
          <a:xfrm>
            <a:off x="121108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Moon 1022"/>
          <p:cNvSpPr/>
          <p:nvPr userDrawn="1"/>
        </p:nvSpPr>
        <p:spPr>
          <a:xfrm>
            <a:off x="121108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ectangle 1023"/>
          <p:cNvSpPr/>
          <p:nvPr userDrawn="1"/>
        </p:nvSpPr>
        <p:spPr>
          <a:xfrm>
            <a:off x="1523614"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userDrawn="1"/>
        </p:nvSpPr>
        <p:spPr>
          <a:xfrm>
            <a:off x="1591990"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Moon 1025"/>
          <p:cNvSpPr/>
          <p:nvPr userDrawn="1"/>
        </p:nvSpPr>
        <p:spPr>
          <a:xfrm>
            <a:off x="159199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1026"/>
          <p:cNvSpPr/>
          <p:nvPr userDrawn="1"/>
        </p:nvSpPr>
        <p:spPr>
          <a:xfrm>
            <a:off x="1904518"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Oval 1027"/>
          <p:cNvSpPr/>
          <p:nvPr userDrawn="1"/>
        </p:nvSpPr>
        <p:spPr>
          <a:xfrm>
            <a:off x="1972894"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Moon 1028"/>
          <p:cNvSpPr/>
          <p:nvPr userDrawn="1"/>
        </p:nvSpPr>
        <p:spPr>
          <a:xfrm>
            <a:off x="197289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p:cNvSpPr/>
          <p:nvPr userDrawn="1"/>
        </p:nvSpPr>
        <p:spPr>
          <a:xfrm>
            <a:off x="228542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030"/>
          <p:cNvSpPr/>
          <p:nvPr userDrawn="1"/>
        </p:nvSpPr>
        <p:spPr>
          <a:xfrm>
            <a:off x="235379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Moon 1031"/>
          <p:cNvSpPr/>
          <p:nvPr userDrawn="1"/>
        </p:nvSpPr>
        <p:spPr>
          <a:xfrm>
            <a:off x="235379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p:cNvSpPr/>
          <p:nvPr userDrawn="1"/>
        </p:nvSpPr>
        <p:spPr>
          <a:xfrm>
            <a:off x="2666325"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userDrawn="1"/>
        </p:nvSpPr>
        <p:spPr>
          <a:xfrm>
            <a:off x="2734701"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Moon 1034"/>
          <p:cNvSpPr/>
          <p:nvPr userDrawn="1"/>
        </p:nvSpPr>
        <p:spPr>
          <a:xfrm>
            <a:off x="273470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p:cNvSpPr/>
          <p:nvPr userDrawn="1"/>
        </p:nvSpPr>
        <p:spPr>
          <a:xfrm>
            <a:off x="3047228"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7" name="Oval 1036"/>
          <p:cNvSpPr/>
          <p:nvPr userDrawn="1"/>
        </p:nvSpPr>
        <p:spPr>
          <a:xfrm>
            <a:off x="3115604"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Moon 1037"/>
          <p:cNvSpPr/>
          <p:nvPr userDrawn="1"/>
        </p:nvSpPr>
        <p:spPr>
          <a:xfrm>
            <a:off x="311560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p:cNvSpPr/>
          <p:nvPr userDrawn="1"/>
        </p:nvSpPr>
        <p:spPr>
          <a:xfrm>
            <a:off x="3428132"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p:nvPr userDrawn="1"/>
        </p:nvSpPr>
        <p:spPr>
          <a:xfrm>
            <a:off x="3496508"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Moon 1040"/>
          <p:cNvSpPr/>
          <p:nvPr userDrawn="1"/>
        </p:nvSpPr>
        <p:spPr>
          <a:xfrm>
            <a:off x="349650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p:cNvSpPr/>
          <p:nvPr userDrawn="1"/>
        </p:nvSpPr>
        <p:spPr>
          <a:xfrm>
            <a:off x="3809035"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p:cNvSpPr/>
          <p:nvPr userDrawn="1"/>
        </p:nvSpPr>
        <p:spPr>
          <a:xfrm>
            <a:off x="3877411"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Moon 1043"/>
          <p:cNvSpPr/>
          <p:nvPr userDrawn="1"/>
        </p:nvSpPr>
        <p:spPr>
          <a:xfrm>
            <a:off x="387741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p:cNvSpPr/>
          <p:nvPr userDrawn="1"/>
        </p:nvSpPr>
        <p:spPr>
          <a:xfrm>
            <a:off x="4189939"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p:nvPr userDrawn="1"/>
        </p:nvSpPr>
        <p:spPr>
          <a:xfrm>
            <a:off x="4258315"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Moon 1046"/>
          <p:cNvSpPr/>
          <p:nvPr userDrawn="1"/>
        </p:nvSpPr>
        <p:spPr>
          <a:xfrm>
            <a:off x="425831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7"/>
          <p:cNvSpPr/>
          <p:nvPr userDrawn="1"/>
        </p:nvSpPr>
        <p:spPr>
          <a:xfrm>
            <a:off x="4570842"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p:nvPr userDrawn="1"/>
        </p:nvSpPr>
        <p:spPr>
          <a:xfrm>
            <a:off x="4639218"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Moon 1049"/>
          <p:cNvSpPr/>
          <p:nvPr userDrawn="1"/>
        </p:nvSpPr>
        <p:spPr>
          <a:xfrm>
            <a:off x="463921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50"/>
          <p:cNvSpPr/>
          <p:nvPr userDrawn="1"/>
        </p:nvSpPr>
        <p:spPr>
          <a:xfrm>
            <a:off x="4951746"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p:cNvSpPr/>
          <p:nvPr userDrawn="1"/>
        </p:nvSpPr>
        <p:spPr>
          <a:xfrm>
            <a:off x="5020122"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Moon 1052"/>
          <p:cNvSpPr/>
          <p:nvPr userDrawn="1"/>
        </p:nvSpPr>
        <p:spPr>
          <a:xfrm>
            <a:off x="502012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p:cNvSpPr/>
          <p:nvPr userDrawn="1"/>
        </p:nvSpPr>
        <p:spPr>
          <a:xfrm>
            <a:off x="5332649"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5" name="Oval 1054"/>
          <p:cNvSpPr/>
          <p:nvPr userDrawn="1"/>
        </p:nvSpPr>
        <p:spPr>
          <a:xfrm>
            <a:off x="5401025"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Moon 1055"/>
          <p:cNvSpPr/>
          <p:nvPr userDrawn="1"/>
        </p:nvSpPr>
        <p:spPr>
          <a:xfrm>
            <a:off x="540102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ectangle 1056"/>
          <p:cNvSpPr/>
          <p:nvPr userDrawn="1"/>
        </p:nvSpPr>
        <p:spPr>
          <a:xfrm>
            <a:off x="571355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userDrawn="1"/>
        </p:nvSpPr>
        <p:spPr>
          <a:xfrm>
            <a:off x="578192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Moon 1058"/>
          <p:cNvSpPr/>
          <p:nvPr userDrawn="1"/>
        </p:nvSpPr>
        <p:spPr>
          <a:xfrm>
            <a:off x="578192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ectangle 1059"/>
          <p:cNvSpPr/>
          <p:nvPr userDrawn="1"/>
        </p:nvSpPr>
        <p:spPr>
          <a:xfrm>
            <a:off x="6094456"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Oval 1060"/>
          <p:cNvSpPr/>
          <p:nvPr userDrawn="1"/>
        </p:nvSpPr>
        <p:spPr>
          <a:xfrm>
            <a:off x="6162832"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Moon 1061"/>
          <p:cNvSpPr/>
          <p:nvPr userDrawn="1"/>
        </p:nvSpPr>
        <p:spPr>
          <a:xfrm>
            <a:off x="616283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p:cNvSpPr/>
          <p:nvPr userDrawn="1"/>
        </p:nvSpPr>
        <p:spPr>
          <a:xfrm>
            <a:off x="647536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userDrawn="1"/>
        </p:nvSpPr>
        <p:spPr>
          <a:xfrm>
            <a:off x="654373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Moon 1064"/>
          <p:cNvSpPr/>
          <p:nvPr userDrawn="1"/>
        </p:nvSpPr>
        <p:spPr>
          <a:xfrm>
            <a:off x="654373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1065"/>
          <p:cNvSpPr/>
          <p:nvPr userDrawn="1"/>
        </p:nvSpPr>
        <p:spPr>
          <a:xfrm>
            <a:off x="685626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066"/>
          <p:cNvSpPr/>
          <p:nvPr userDrawn="1"/>
        </p:nvSpPr>
        <p:spPr>
          <a:xfrm>
            <a:off x="692463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Moon 1067"/>
          <p:cNvSpPr/>
          <p:nvPr userDrawn="1"/>
        </p:nvSpPr>
        <p:spPr>
          <a:xfrm>
            <a:off x="692463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ectangle 1068"/>
          <p:cNvSpPr/>
          <p:nvPr userDrawn="1"/>
        </p:nvSpPr>
        <p:spPr>
          <a:xfrm>
            <a:off x="723716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p:nvPr userDrawn="1"/>
        </p:nvSpPr>
        <p:spPr>
          <a:xfrm>
            <a:off x="730554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Moon 1070"/>
          <p:cNvSpPr/>
          <p:nvPr userDrawn="1"/>
        </p:nvSpPr>
        <p:spPr>
          <a:xfrm>
            <a:off x="730554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ectangle 1071"/>
          <p:cNvSpPr/>
          <p:nvPr userDrawn="1"/>
        </p:nvSpPr>
        <p:spPr>
          <a:xfrm>
            <a:off x="7618070"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3" name="Oval 1072"/>
          <p:cNvSpPr/>
          <p:nvPr userDrawn="1"/>
        </p:nvSpPr>
        <p:spPr>
          <a:xfrm>
            <a:off x="7686446"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Moon 1073"/>
          <p:cNvSpPr/>
          <p:nvPr userDrawn="1"/>
        </p:nvSpPr>
        <p:spPr>
          <a:xfrm>
            <a:off x="768644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Rectangle 1074"/>
          <p:cNvSpPr/>
          <p:nvPr userDrawn="1"/>
        </p:nvSpPr>
        <p:spPr>
          <a:xfrm>
            <a:off x="7998974"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6" name="Oval 1075"/>
          <p:cNvSpPr/>
          <p:nvPr userDrawn="1"/>
        </p:nvSpPr>
        <p:spPr>
          <a:xfrm>
            <a:off x="8067350"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Moon 1076"/>
          <p:cNvSpPr/>
          <p:nvPr userDrawn="1"/>
        </p:nvSpPr>
        <p:spPr>
          <a:xfrm>
            <a:off x="806735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Rectangle 1077"/>
          <p:cNvSpPr/>
          <p:nvPr userDrawn="1"/>
        </p:nvSpPr>
        <p:spPr>
          <a:xfrm>
            <a:off x="8379877"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p:cNvSpPr/>
          <p:nvPr userDrawn="1"/>
        </p:nvSpPr>
        <p:spPr>
          <a:xfrm>
            <a:off x="8448253"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Moon 1079"/>
          <p:cNvSpPr/>
          <p:nvPr userDrawn="1"/>
        </p:nvSpPr>
        <p:spPr>
          <a:xfrm>
            <a:off x="844825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ectangle 1080"/>
          <p:cNvSpPr/>
          <p:nvPr userDrawn="1"/>
        </p:nvSpPr>
        <p:spPr>
          <a:xfrm>
            <a:off x="8760781"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val 1081"/>
          <p:cNvSpPr/>
          <p:nvPr userDrawn="1"/>
        </p:nvSpPr>
        <p:spPr>
          <a:xfrm>
            <a:off x="8829157"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Moon 1082"/>
          <p:cNvSpPr/>
          <p:nvPr userDrawn="1"/>
        </p:nvSpPr>
        <p:spPr>
          <a:xfrm>
            <a:off x="882915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Rectangle 1083"/>
          <p:cNvSpPr/>
          <p:nvPr userDrawn="1"/>
        </p:nvSpPr>
        <p:spPr>
          <a:xfrm>
            <a:off x="0"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1084"/>
          <p:cNvSpPr/>
          <p:nvPr userDrawn="1"/>
        </p:nvSpPr>
        <p:spPr>
          <a:xfrm>
            <a:off x="68376"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Moon 1085"/>
          <p:cNvSpPr/>
          <p:nvPr userDrawn="1"/>
        </p:nvSpPr>
        <p:spPr>
          <a:xfrm>
            <a:off x="6837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Rectangle 1086"/>
          <p:cNvSpPr/>
          <p:nvPr userDrawn="1"/>
        </p:nvSpPr>
        <p:spPr>
          <a:xfrm>
            <a:off x="380904"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p:cNvSpPr/>
          <p:nvPr userDrawn="1"/>
        </p:nvSpPr>
        <p:spPr>
          <a:xfrm>
            <a:off x="449280"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Moon 1088"/>
          <p:cNvSpPr/>
          <p:nvPr userDrawn="1"/>
        </p:nvSpPr>
        <p:spPr>
          <a:xfrm>
            <a:off x="44928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Rectangle 1089"/>
          <p:cNvSpPr/>
          <p:nvPr userDrawn="1"/>
        </p:nvSpPr>
        <p:spPr>
          <a:xfrm>
            <a:off x="761807"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Oval 1090"/>
          <p:cNvSpPr/>
          <p:nvPr userDrawn="1"/>
        </p:nvSpPr>
        <p:spPr>
          <a:xfrm>
            <a:off x="830183"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Moon 1091"/>
          <p:cNvSpPr/>
          <p:nvPr userDrawn="1"/>
        </p:nvSpPr>
        <p:spPr>
          <a:xfrm>
            <a:off x="83018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Rectangle 1092"/>
          <p:cNvSpPr/>
          <p:nvPr userDrawn="1"/>
        </p:nvSpPr>
        <p:spPr>
          <a:xfrm>
            <a:off x="1142711"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1093"/>
          <p:cNvSpPr/>
          <p:nvPr userDrawn="1"/>
        </p:nvSpPr>
        <p:spPr>
          <a:xfrm>
            <a:off x="1211087"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Moon 1094"/>
          <p:cNvSpPr/>
          <p:nvPr userDrawn="1"/>
        </p:nvSpPr>
        <p:spPr>
          <a:xfrm>
            <a:off x="121108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Rectangle 1095"/>
          <p:cNvSpPr/>
          <p:nvPr userDrawn="1"/>
        </p:nvSpPr>
        <p:spPr>
          <a:xfrm>
            <a:off x="152361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Oval 1096"/>
          <p:cNvSpPr/>
          <p:nvPr userDrawn="1"/>
        </p:nvSpPr>
        <p:spPr>
          <a:xfrm>
            <a:off x="159199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Moon 1097"/>
          <p:cNvSpPr/>
          <p:nvPr userDrawn="1"/>
        </p:nvSpPr>
        <p:spPr>
          <a:xfrm>
            <a:off x="159199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Rectangle 1098"/>
          <p:cNvSpPr/>
          <p:nvPr userDrawn="1"/>
        </p:nvSpPr>
        <p:spPr>
          <a:xfrm>
            <a:off x="1904518"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Oval 1099"/>
          <p:cNvSpPr/>
          <p:nvPr userDrawn="1"/>
        </p:nvSpPr>
        <p:spPr>
          <a:xfrm>
            <a:off x="1972894"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Moon 1100"/>
          <p:cNvSpPr/>
          <p:nvPr userDrawn="1"/>
        </p:nvSpPr>
        <p:spPr>
          <a:xfrm>
            <a:off x="197289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Rectangle 1101"/>
          <p:cNvSpPr/>
          <p:nvPr userDrawn="1"/>
        </p:nvSpPr>
        <p:spPr>
          <a:xfrm>
            <a:off x="228542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3" name="Oval 1102"/>
          <p:cNvSpPr/>
          <p:nvPr userDrawn="1"/>
        </p:nvSpPr>
        <p:spPr>
          <a:xfrm>
            <a:off x="235379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Moon 1103"/>
          <p:cNvSpPr/>
          <p:nvPr userDrawn="1"/>
        </p:nvSpPr>
        <p:spPr>
          <a:xfrm>
            <a:off x="235379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Rectangle 1104"/>
          <p:cNvSpPr/>
          <p:nvPr userDrawn="1"/>
        </p:nvSpPr>
        <p:spPr>
          <a:xfrm>
            <a:off x="2666325"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6" name="Oval 1105"/>
          <p:cNvSpPr/>
          <p:nvPr userDrawn="1"/>
        </p:nvSpPr>
        <p:spPr>
          <a:xfrm>
            <a:off x="2734701"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Moon 1106"/>
          <p:cNvSpPr/>
          <p:nvPr userDrawn="1"/>
        </p:nvSpPr>
        <p:spPr>
          <a:xfrm>
            <a:off x="273470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Rectangle 1107"/>
          <p:cNvSpPr/>
          <p:nvPr userDrawn="1"/>
        </p:nvSpPr>
        <p:spPr>
          <a:xfrm>
            <a:off x="3047228"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Oval 1108"/>
          <p:cNvSpPr/>
          <p:nvPr userDrawn="1"/>
        </p:nvSpPr>
        <p:spPr>
          <a:xfrm>
            <a:off x="3115604"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Moon 1109"/>
          <p:cNvSpPr/>
          <p:nvPr userDrawn="1"/>
        </p:nvSpPr>
        <p:spPr>
          <a:xfrm>
            <a:off x="311560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Rectangle 1110"/>
          <p:cNvSpPr/>
          <p:nvPr userDrawn="1"/>
        </p:nvSpPr>
        <p:spPr>
          <a:xfrm>
            <a:off x="3428132"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Oval 1111"/>
          <p:cNvSpPr/>
          <p:nvPr userDrawn="1"/>
        </p:nvSpPr>
        <p:spPr>
          <a:xfrm>
            <a:off x="3496508"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Moon 1112"/>
          <p:cNvSpPr/>
          <p:nvPr userDrawn="1"/>
        </p:nvSpPr>
        <p:spPr>
          <a:xfrm>
            <a:off x="349650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Rectangle 1113"/>
          <p:cNvSpPr/>
          <p:nvPr userDrawn="1"/>
        </p:nvSpPr>
        <p:spPr>
          <a:xfrm>
            <a:off x="3809035"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1114"/>
          <p:cNvSpPr/>
          <p:nvPr userDrawn="1"/>
        </p:nvSpPr>
        <p:spPr>
          <a:xfrm>
            <a:off x="3877411"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Moon 1115"/>
          <p:cNvSpPr/>
          <p:nvPr userDrawn="1"/>
        </p:nvSpPr>
        <p:spPr>
          <a:xfrm>
            <a:off x="387741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Rectangle 1116"/>
          <p:cNvSpPr/>
          <p:nvPr userDrawn="1"/>
        </p:nvSpPr>
        <p:spPr>
          <a:xfrm>
            <a:off x="4189939"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Oval 1117"/>
          <p:cNvSpPr/>
          <p:nvPr userDrawn="1"/>
        </p:nvSpPr>
        <p:spPr>
          <a:xfrm>
            <a:off x="4258315"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Moon 1118"/>
          <p:cNvSpPr/>
          <p:nvPr userDrawn="1"/>
        </p:nvSpPr>
        <p:spPr>
          <a:xfrm>
            <a:off x="425831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Rectangle 1119"/>
          <p:cNvSpPr/>
          <p:nvPr userDrawn="1"/>
        </p:nvSpPr>
        <p:spPr>
          <a:xfrm>
            <a:off x="4570842"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Oval 1120"/>
          <p:cNvSpPr/>
          <p:nvPr userDrawn="1"/>
        </p:nvSpPr>
        <p:spPr>
          <a:xfrm>
            <a:off x="4639218"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Moon 1121"/>
          <p:cNvSpPr/>
          <p:nvPr userDrawn="1"/>
        </p:nvSpPr>
        <p:spPr>
          <a:xfrm>
            <a:off x="463921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Rectangle 1122"/>
          <p:cNvSpPr/>
          <p:nvPr userDrawn="1"/>
        </p:nvSpPr>
        <p:spPr>
          <a:xfrm>
            <a:off x="4951746"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Oval 1123"/>
          <p:cNvSpPr/>
          <p:nvPr userDrawn="1"/>
        </p:nvSpPr>
        <p:spPr>
          <a:xfrm>
            <a:off x="5020122"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Moon 1124"/>
          <p:cNvSpPr/>
          <p:nvPr userDrawn="1"/>
        </p:nvSpPr>
        <p:spPr>
          <a:xfrm>
            <a:off x="502012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Rectangle 1125"/>
          <p:cNvSpPr/>
          <p:nvPr userDrawn="1"/>
        </p:nvSpPr>
        <p:spPr>
          <a:xfrm>
            <a:off x="5332649"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Oval 1126"/>
          <p:cNvSpPr/>
          <p:nvPr userDrawn="1"/>
        </p:nvSpPr>
        <p:spPr>
          <a:xfrm>
            <a:off x="5401025"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Moon 1127"/>
          <p:cNvSpPr/>
          <p:nvPr userDrawn="1"/>
        </p:nvSpPr>
        <p:spPr>
          <a:xfrm>
            <a:off x="540102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Rectangle 1128"/>
          <p:cNvSpPr/>
          <p:nvPr userDrawn="1"/>
        </p:nvSpPr>
        <p:spPr>
          <a:xfrm>
            <a:off x="5713553"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Oval 1129"/>
          <p:cNvSpPr/>
          <p:nvPr userDrawn="1"/>
        </p:nvSpPr>
        <p:spPr>
          <a:xfrm>
            <a:off x="5781929"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Moon 1130"/>
          <p:cNvSpPr/>
          <p:nvPr userDrawn="1"/>
        </p:nvSpPr>
        <p:spPr>
          <a:xfrm>
            <a:off x="578192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Rectangle 1131"/>
          <p:cNvSpPr/>
          <p:nvPr userDrawn="1"/>
        </p:nvSpPr>
        <p:spPr>
          <a:xfrm>
            <a:off x="6094456"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Oval 1132"/>
          <p:cNvSpPr/>
          <p:nvPr userDrawn="1"/>
        </p:nvSpPr>
        <p:spPr>
          <a:xfrm>
            <a:off x="6162832"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Moon 1133"/>
          <p:cNvSpPr/>
          <p:nvPr userDrawn="1"/>
        </p:nvSpPr>
        <p:spPr>
          <a:xfrm>
            <a:off x="616283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Rectangle 1134"/>
          <p:cNvSpPr/>
          <p:nvPr userDrawn="1"/>
        </p:nvSpPr>
        <p:spPr>
          <a:xfrm>
            <a:off x="6475360"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Oval 1135"/>
          <p:cNvSpPr/>
          <p:nvPr userDrawn="1"/>
        </p:nvSpPr>
        <p:spPr>
          <a:xfrm>
            <a:off x="6543736"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Moon 1136"/>
          <p:cNvSpPr/>
          <p:nvPr userDrawn="1"/>
        </p:nvSpPr>
        <p:spPr>
          <a:xfrm>
            <a:off x="654373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Rectangle 1137"/>
          <p:cNvSpPr/>
          <p:nvPr userDrawn="1"/>
        </p:nvSpPr>
        <p:spPr>
          <a:xfrm>
            <a:off x="6856263"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Oval 1138"/>
          <p:cNvSpPr/>
          <p:nvPr userDrawn="1"/>
        </p:nvSpPr>
        <p:spPr>
          <a:xfrm>
            <a:off x="6924639"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Moon 1139"/>
          <p:cNvSpPr/>
          <p:nvPr userDrawn="1"/>
        </p:nvSpPr>
        <p:spPr>
          <a:xfrm>
            <a:off x="692463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Rectangle 1140"/>
          <p:cNvSpPr/>
          <p:nvPr userDrawn="1"/>
        </p:nvSpPr>
        <p:spPr>
          <a:xfrm>
            <a:off x="7237167"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Oval 1141"/>
          <p:cNvSpPr/>
          <p:nvPr userDrawn="1"/>
        </p:nvSpPr>
        <p:spPr>
          <a:xfrm>
            <a:off x="7305543"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Moon 1142"/>
          <p:cNvSpPr/>
          <p:nvPr userDrawn="1"/>
        </p:nvSpPr>
        <p:spPr>
          <a:xfrm>
            <a:off x="730554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Rectangle 1143"/>
          <p:cNvSpPr/>
          <p:nvPr userDrawn="1"/>
        </p:nvSpPr>
        <p:spPr>
          <a:xfrm>
            <a:off x="7618070"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Oval 1144"/>
          <p:cNvSpPr/>
          <p:nvPr userDrawn="1"/>
        </p:nvSpPr>
        <p:spPr>
          <a:xfrm>
            <a:off x="7686446"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Moon 1145"/>
          <p:cNvSpPr/>
          <p:nvPr userDrawn="1"/>
        </p:nvSpPr>
        <p:spPr>
          <a:xfrm>
            <a:off x="768644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Rectangle 1146"/>
          <p:cNvSpPr/>
          <p:nvPr userDrawn="1"/>
        </p:nvSpPr>
        <p:spPr>
          <a:xfrm>
            <a:off x="799897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 name="Oval 1147"/>
          <p:cNvSpPr/>
          <p:nvPr userDrawn="1"/>
        </p:nvSpPr>
        <p:spPr>
          <a:xfrm>
            <a:off x="806735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Moon 1148"/>
          <p:cNvSpPr/>
          <p:nvPr userDrawn="1"/>
        </p:nvSpPr>
        <p:spPr>
          <a:xfrm>
            <a:off x="806735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Rectangle 1149"/>
          <p:cNvSpPr/>
          <p:nvPr userDrawn="1"/>
        </p:nvSpPr>
        <p:spPr>
          <a:xfrm>
            <a:off x="8379877"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1" name="Oval 1150"/>
          <p:cNvSpPr/>
          <p:nvPr userDrawn="1"/>
        </p:nvSpPr>
        <p:spPr>
          <a:xfrm>
            <a:off x="8448253"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Moon 1151"/>
          <p:cNvSpPr/>
          <p:nvPr userDrawn="1"/>
        </p:nvSpPr>
        <p:spPr>
          <a:xfrm>
            <a:off x="844825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Rectangle 1152"/>
          <p:cNvSpPr/>
          <p:nvPr userDrawn="1"/>
        </p:nvSpPr>
        <p:spPr>
          <a:xfrm>
            <a:off x="876078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4" name="Oval 1153"/>
          <p:cNvSpPr/>
          <p:nvPr userDrawn="1"/>
        </p:nvSpPr>
        <p:spPr>
          <a:xfrm>
            <a:off x="882915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Moon 1154"/>
          <p:cNvSpPr/>
          <p:nvPr userDrawn="1"/>
        </p:nvSpPr>
        <p:spPr>
          <a:xfrm>
            <a:off x="882915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Rectangle 1155"/>
          <p:cNvSpPr/>
          <p:nvPr userDrawn="1"/>
        </p:nvSpPr>
        <p:spPr>
          <a:xfrm>
            <a:off x="0"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7" name="Oval 1156"/>
          <p:cNvSpPr/>
          <p:nvPr userDrawn="1"/>
        </p:nvSpPr>
        <p:spPr>
          <a:xfrm>
            <a:off x="68376"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 name="Moon 1157"/>
          <p:cNvSpPr/>
          <p:nvPr userDrawn="1"/>
        </p:nvSpPr>
        <p:spPr>
          <a:xfrm>
            <a:off x="6837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 name="Rectangle 1158"/>
          <p:cNvSpPr/>
          <p:nvPr userDrawn="1"/>
        </p:nvSpPr>
        <p:spPr>
          <a:xfrm>
            <a:off x="380904"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 name="Oval 1159"/>
          <p:cNvSpPr/>
          <p:nvPr userDrawn="1"/>
        </p:nvSpPr>
        <p:spPr>
          <a:xfrm>
            <a:off x="449280"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Moon 1160"/>
          <p:cNvSpPr/>
          <p:nvPr userDrawn="1"/>
        </p:nvSpPr>
        <p:spPr>
          <a:xfrm>
            <a:off x="44928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Rectangle 1161"/>
          <p:cNvSpPr/>
          <p:nvPr userDrawn="1"/>
        </p:nvSpPr>
        <p:spPr>
          <a:xfrm>
            <a:off x="76180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Oval 1162"/>
          <p:cNvSpPr/>
          <p:nvPr userDrawn="1"/>
        </p:nvSpPr>
        <p:spPr>
          <a:xfrm>
            <a:off x="83018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Moon 1163"/>
          <p:cNvSpPr/>
          <p:nvPr userDrawn="1"/>
        </p:nvSpPr>
        <p:spPr>
          <a:xfrm>
            <a:off x="83018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Rectangle 1164"/>
          <p:cNvSpPr/>
          <p:nvPr userDrawn="1"/>
        </p:nvSpPr>
        <p:spPr>
          <a:xfrm>
            <a:off x="1142711"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Oval 1165"/>
          <p:cNvSpPr/>
          <p:nvPr userDrawn="1"/>
        </p:nvSpPr>
        <p:spPr>
          <a:xfrm>
            <a:off x="1211087"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Moon 1166"/>
          <p:cNvSpPr/>
          <p:nvPr userDrawn="1"/>
        </p:nvSpPr>
        <p:spPr>
          <a:xfrm>
            <a:off x="121108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Rectangle 1167"/>
          <p:cNvSpPr/>
          <p:nvPr userDrawn="1"/>
        </p:nvSpPr>
        <p:spPr>
          <a:xfrm>
            <a:off x="1523614"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9" name="Oval 1168"/>
          <p:cNvSpPr/>
          <p:nvPr userDrawn="1"/>
        </p:nvSpPr>
        <p:spPr>
          <a:xfrm>
            <a:off x="1591990"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Moon 1169"/>
          <p:cNvSpPr/>
          <p:nvPr userDrawn="1"/>
        </p:nvSpPr>
        <p:spPr>
          <a:xfrm>
            <a:off x="159199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 name="Rectangle 1170"/>
          <p:cNvSpPr/>
          <p:nvPr userDrawn="1"/>
        </p:nvSpPr>
        <p:spPr>
          <a:xfrm>
            <a:off x="1904518"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2" name="Oval 1171"/>
          <p:cNvSpPr/>
          <p:nvPr userDrawn="1"/>
        </p:nvSpPr>
        <p:spPr>
          <a:xfrm>
            <a:off x="1972894"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Moon 1172"/>
          <p:cNvSpPr/>
          <p:nvPr userDrawn="1"/>
        </p:nvSpPr>
        <p:spPr>
          <a:xfrm>
            <a:off x="1972894"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4" name="Rectangle 1173"/>
          <p:cNvSpPr/>
          <p:nvPr userDrawn="1"/>
        </p:nvSpPr>
        <p:spPr>
          <a:xfrm>
            <a:off x="2285421"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Oval 1174"/>
          <p:cNvSpPr/>
          <p:nvPr userDrawn="1"/>
        </p:nvSpPr>
        <p:spPr>
          <a:xfrm>
            <a:off x="2353797"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6" name="Moon 1175"/>
          <p:cNvSpPr/>
          <p:nvPr userDrawn="1"/>
        </p:nvSpPr>
        <p:spPr>
          <a:xfrm>
            <a:off x="235379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Rectangle 1176"/>
          <p:cNvSpPr/>
          <p:nvPr userDrawn="1"/>
        </p:nvSpPr>
        <p:spPr>
          <a:xfrm>
            <a:off x="2666325"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Oval 1177"/>
          <p:cNvSpPr/>
          <p:nvPr userDrawn="1"/>
        </p:nvSpPr>
        <p:spPr>
          <a:xfrm>
            <a:off x="2734701"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Moon 1178"/>
          <p:cNvSpPr/>
          <p:nvPr userDrawn="1"/>
        </p:nvSpPr>
        <p:spPr>
          <a:xfrm>
            <a:off x="2734701"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Rectangle 1179"/>
          <p:cNvSpPr/>
          <p:nvPr userDrawn="1"/>
        </p:nvSpPr>
        <p:spPr>
          <a:xfrm>
            <a:off x="3047228"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Oval 1180"/>
          <p:cNvSpPr/>
          <p:nvPr userDrawn="1"/>
        </p:nvSpPr>
        <p:spPr>
          <a:xfrm>
            <a:off x="3115604"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Moon 1181"/>
          <p:cNvSpPr/>
          <p:nvPr userDrawn="1"/>
        </p:nvSpPr>
        <p:spPr>
          <a:xfrm>
            <a:off x="3115604"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Rectangle 1182"/>
          <p:cNvSpPr/>
          <p:nvPr userDrawn="1"/>
        </p:nvSpPr>
        <p:spPr>
          <a:xfrm>
            <a:off x="3428132"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Oval 1183"/>
          <p:cNvSpPr/>
          <p:nvPr userDrawn="1"/>
        </p:nvSpPr>
        <p:spPr>
          <a:xfrm>
            <a:off x="3496508"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Moon 1184"/>
          <p:cNvSpPr/>
          <p:nvPr userDrawn="1"/>
        </p:nvSpPr>
        <p:spPr>
          <a:xfrm>
            <a:off x="3496508"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Rectangle 1185"/>
          <p:cNvSpPr/>
          <p:nvPr userDrawn="1"/>
        </p:nvSpPr>
        <p:spPr>
          <a:xfrm>
            <a:off x="3809035"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 name="Oval 1186"/>
          <p:cNvSpPr/>
          <p:nvPr userDrawn="1"/>
        </p:nvSpPr>
        <p:spPr>
          <a:xfrm>
            <a:off x="3877411"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8" name="Moon 1187"/>
          <p:cNvSpPr/>
          <p:nvPr userDrawn="1"/>
        </p:nvSpPr>
        <p:spPr>
          <a:xfrm>
            <a:off x="3877411"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Rectangle 1188"/>
          <p:cNvSpPr/>
          <p:nvPr userDrawn="1"/>
        </p:nvSpPr>
        <p:spPr>
          <a:xfrm>
            <a:off x="4189939"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Oval 1189"/>
          <p:cNvSpPr/>
          <p:nvPr userDrawn="1"/>
        </p:nvSpPr>
        <p:spPr>
          <a:xfrm>
            <a:off x="4258315"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Moon 1190"/>
          <p:cNvSpPr/>
          <p:nvPr userDrawn="1"/>
        </p:nvSpPr>
        <p:spPr>
          <a:xfrm>
            <a:off x="4258315"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Rectangle 1191"/>
          <p:cNvSpPr/>
          <p:nvPr userDrawn="1"/>
        </p:nvSpPr>
        <p:spPr>
          <a:xfrm>
            <a:off x="4570842"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userDrawn="1"/>
        </p:nvSpPr>
        <p:spPr>
          <a:xfrm>
            <a:off x="4639218"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Moon 1193"/>
          <p:cNvSpPr/>
          <p:nvPr userDrawn="1"/>
        </p:nvSpPr>
        <p:spPr>
          <a:xfrm>
            <a:off x="4639218"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5" name="Rectangle 1194"/>
          <p:cNvSpPr/>
          <p:nvPr userDrawn="1"/>
        </p:nvSpPr>
        <p:spPr>
          <a:xfrm>
            <a:off x="4951746"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Oval 1195"/>
          <p:cNvSpPr/>
          <p:nvPr userDrawn="1"/>
        </p:nvSpPr>
        <p:spPr>
          <a:xfrm>
            <a:off x="5020122"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7" name="Moon 1196"/>
          <p:cNvSpPr/>
          <p:nvPr userDrawn="1"/>
        </p:nvSpPr>
        <p:spPr>
          <a:xfrm>
            <a:off x="5020122"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 name="Rectangle 1197"/>
          <p:cNvSpPr/>
          <p:nvPr userDrawn="1"/>
        </p:nvSpPr>
        <p:spPr>
          <a:xfrm>
            <a:off x="5332649"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9" name="Oval 1198"/>
          <p:cNvSpPr/>
          <p:nvPr userDrawn="1"/>
        </p:nvSpPr>
        <p:spPr>
          <a:xfrm>
            <a:off x="5401025"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0" name="Moon 1199"/>
          <p:cNvSpPr/>
          <p:nvPr userDrawn="1"/>
        </p:nvSpPr>
        <p:spPr>
          <a:xfrm>
            <a:off x="5401025"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1" name="Rectangle 1200"/>
          <p:cNvSpPr/>
          <p:nvPr userDrawn="1"/>
        </p:nvSpPr>
        <p:spPr>
          <a:xfrm>
            <a:off x="5713553"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Oval 1201"/>
          <p:cNvSpPr/>
          <p:nvPr userDrawn="1"/>
        </p:nvSpPr>
        <p:spPr>
          <a:xfrm>
            <a:off x="5781929"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Moon 1202"/>
          <p:cNvSpPr/>
          <p:nvPr userDrawn="1"/>
        </p:nvSpPr>
        <p:spPr>
          <a:xfrm>
            <a:off x="5781929"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Rectangle 1203"/>
          <p:cNvSpPr/>
          <p:nvPr userDrawn="1"/>
        </p:nvSpPr>
        <p:spPr>
          <a:xfrm>
            <a:off x="6094456"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Oval 1204"/>
          <p:cNvSpPr/>
          <p:nvPr userDrawn="1"/>
        </p:nvSpPr>
        <p:spPr>
          <a:xfrm>
            <a:off x="6162832"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Moon 1205"/>
          <p:cNvSpPr/>
          <p:nvPr userDrawn="1"/>
        </p:nvSpPr>
        <p:spPr>
          <a:xfrm>
            <a:off x="6162832"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Rectangle 1206"/>
          <p:cNvSpPr/>
          <p:nvPr userDrawn="1"/>
        </p:nvSpPr>
        <p:spPr>
          <a:xfrm>
            <a:off x="6475360"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Oval 1207"/>
          <p:cNvSpPr/>
          <p:nvPr userDrawn="1"/>
        </p:nvSpPr>
        <p:spPr>
          <a:xfrm>
            <a:off x="6543736"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Moon 1208"/>
          <p:cNvSpPr/>
          <p:nvPr userDrawn="1"/>
        </p:nvSpPr>
        <p:spPr>
          <a:xfrm>
            <a:off x="654373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Rectangle 1209"/>
          <p:cNvSpPr/>
          <p:nvPr userDrawn="1"/>
        </p:nvSpPr>
        <p:spPr>
          <a:xfrm>
            <a:off x="6856263"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1" name="Oval 1210"/>
          <p:cNvSpPr/>
          <p:nvPr userDrawn="1"/>
        </p:nvSpPr>
        <p:spPr>
          <a:xfrm>
            <a:off x="6924639"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2" name="Moon 1211"/>
          <p:cNvSpPr/>
          <p:nvPr userDrawn="1"/>
        </p:nvSpPr>
        <p:spPr>
          <a:xfrm>
            <a:off x="6924639"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3" name="Rectangle 1212"/>
          <p:cNvSpPr/>
          <p:nvPr userDrawn="1"/>
        </p:nvSpPr>
        <p:spPr>
          <a:xfrm>
            <a:off x="7237167"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4" name="Oval 1213"/>
          <p:cNvSpPr/>
          <p:nvPr userDrawn="1"/>
        </p:nvSpPr>
        <p:spPr>
          <a:xfrm>
            <a:off x="7305543"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Moon 1214"/>
          <p:cNvSpPr/>
          <p:nvPr userDrawn="1"/>
        </p:nvSpPr>
        <p:spPr>
          <a:xfrm>
            <a:off x="730554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6" name="Rectangle 1215"/>
          <p:cNvSpPr/>
          <p:nvPr userDrawn="1"/>
        </p:nvSpPr>
        <p:spPr>
          <a:xfrm>
            <a:off x="7618070"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7" name="Oval 1216"/>
          <p:cNvSpPr/>
          <p:nvPr userDrawn="1"/>
        </p:nvSpPr>
        <p:spPr>
          <a:xfrm>
            <a:off x="7686446"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 name="Moon 1217"/>
          <p:cNvSpPr/>
          <p:nvPr userDrawn="1"/>
        </p:nvSpPr>
        <p:spPr>
          <a:xfrm>
            <a:off x="768644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Rectangle 1218"/>
          <p:cNvSpPr/>
          <p:nvPr userDrawn="1"/>
        </p:nvSpPr>
        <p:spPr>
          <a:xfrm>
            <a:off x="7998974"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0" name="Oval 1219"/>
          <p:cNvSpPr/>
          <p:nvPr userDrawn="1"/>
        </p:nvSpPr>
        <p:spPr>
          <a:xfrm>
            <a:off x="8067350"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Moon 1220"/>
          <p:cNvSpPr/>
          <p:nvPr userDrawn="1"/>
        </p:nvSpPr>
        <p:spPr>
          <a:xfrm>
            <a:off x="806735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2" name="Rectangle 1221"/>
          <p:cNvSpPr/>
          <p:nvPr userDrawn="1"/>
        </p:nvSpPr>
        <p:spPr>
          <a:xfrm>
            <a:off x="837987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Oval 1222"/>
          <p:cNvSpPr/>
          <p:nvPr userDrawn="1"/>
        </p:nvSpPr>
        <p:spPr>
          <a:xfrm>
            <a:off x="844825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4" name="Moon 1223"/>
          <p:cNvSpPr/>
          <p:nvPr userDrawn="1"/>
        </p:nvSpPr>
        <p:spPr>
          <a:xfrm>
            <a:off x="844825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Rectangle 1224"/>
          <p:cNvSpPr/>
          <p:nvPr userDrawn="1"/>
        </p:nvSpPr>
        <p:spPr>
          <a:xfrm>
            <a:off x="8760781"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6" name="Oval 1225"/>
          <p:cNvSpPr/>
          <p:nvPr userDrawn="1"/>
        </p:nvSpPr>
        <p:spPr>
          <a:xfrm>
            <a:off x="8829157"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7" name="Moon 1226"/>
          <p:cNvSpPr/>
          <p:nvPr userDrawn="1"/>
        </p:nvSpPr>
        <p:spPr>
          <a:xfrm>
            <a:off x="882915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Rectangle 1227"/>
          <p:cNvSpPr/>
          <p:nvPr userDrawn="1"/>
        </p:nvSpPr>
        <p:spPr>
          <a:xfrm>
            <a:off x="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 name="Oval 1228"/>
          <p:cNvSpPr/>
          <p:nvPr userDrawn="1"/>
        </p:nvSpPr>
        <p:spPr>
          <a:xfrm>
            <a:off x="6837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 name="Moon 1229"/>
          <p:cNvSpPr/>
          <p:nvPr userDrawn="1"/>
        </p:nvSpPr>
        <p:spPr>
          <a:xfrm>
            <a:off x="6837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 name="Rectangle 1230"/>
          <p:cNvSpPr/>
          <p:nvPr userDrawn="1"/>
        </p:nvSpPr>
        <p:spPr>
          <a:xfrm>
            <a:off x="38090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 name="Oval 1231"/>
          <p:cNvSpPr/>
          <p:nvPr userDrawn="1"/>
        </p:nvSpPr>
        <p:spPr>
          <a:xfrm>
            <a:off x="44928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Moon 1232"/>
          <p:cNvSpPr/>
          <p:nvPr userDrawn="1"/>
        </p:nvSpPr>
        <p:spPr>
          <a:xfrm>
            <a:off x="44928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 name="Rectangle 1233"/>
          <p:cNvSpPr/>
          <p:nvPr userDrawn="1"/>
        </p:nvSpPr>
        <p:spPr>
          <a:xfrm>
            <a:off x="761807"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5" name="Oval 1234"/>
          <p:cNvSpPr/>
          <p:nvPr userDrawn="1"/>
        </p:nvSpPr>
        <p:spPr>
          <a:xfrm>
            <a:off x="830183"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6" name="Moon 1235"/>
          <p:cNvSpPr/>
          <p:nvPr userDrawn="1"/>
        </p:nvSpPr>
        <p:spPr>
          <a:xfrm>
            <a:off x="83018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Rectangle 1236"/>
          <p:cNvSpPr/>
          <p:nvPr userDrawn="1"/>
        </p:nvSpPr>
        <p:spPr>
          <a:xfrm>
            <a:off x="1142711"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8" name="Oval 1237"/>
          <p:cNvSpPr/>
          <p:nvPr userDrawn="1"/>
        </p:nvSpPr>
        <p:spPr>
          <a:xfrm>
            <a:off x="1211087"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 name="Moon 1238"/>
          <p:cNvSpPr/>
          <p:nvPr userDrawn="1"/>
        </p:nvSpPr>
        <p:spPr>
          <a:xfrm>
            <a:off x="121108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0" name="Rectangle 1239"/>
          <p:cNvSpPr/>
          <p:nvPr userDrawn="1"/>
        </p:nvSpPr>
        <p:spPr>
          <a:xfrm>
            <a:off x="152361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1" name="Oval 1240"/>
          <p:cNvSpPr/>
          <p:nvPr userDrawn="1"/>
        </p:nvSpPr>
        <p:spPr>
          <a:xfrm>
            <a:off x="159199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Moon 1241"/>
          <p:cNvSpPr/>
          <p:nvPr userDrawn="1"/>
        </p:nvSpPr>
        <p:spPr>
          <a:xfrm>
            <a:off x="159199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3" name="Rectangle 1242"/>
          <p:cNvSpPr/>
          <p:nvPr userDrawn="1"/>
        </p:nvSpPr>
        <p:spPr>
          <a:xfrm>
            <a:off x="1904518" y="533210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userDrawn="1"/>
        </p:nvSpPr>
        <p:spPr>
          <a:xfrm>
            <a:off x="1972894" y="540090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5" name="Moon 1244"/>
          <p:cNvSpPr/>
          <p:nvPr userDrawn="1"/>
        </p:nvSpPr>
        <p:spPr>
          <a:xfrm>
            <a:off x="1972894"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Rectangle 1245"/>
          <p:cNvSpPr/>
          <p:nvPr userDrawn="1"/>
        </p:nvSpPr>
        <p:spPr>
          <a:xfrm>
            <a:off x="2285421"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47" name="Oval 1246"/>
          <p:cNvSpPr/>
          <p:nvPr userDrawn="1"/>
        </p:nvSpPr>
        <p:spPr>
          <a:xfrm>
            <a:off x="2353797"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8" name="Moon 1247"/>
          <p:cNvSpPr/>
          <p:nvPr userDrawn="1"/>
        </p:nvSpPr>
        <p:spPr>
          <a:xfrm>
            <a:off x="235379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 name="Rectangle 1248"/>
          <p:cNvSpPr/>
          <p:nvPr userDrawn="1"/>
        </p:nvSpPr>
        <p:spPr>
          <a:xfrm>
            <a:off x="2666325"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0" name="Oval 1249"/>
          <p:cNvSpPr/>
          <p:nvPr userDrawn="1"/>
        </p:nvSpPr>
        <p:spPr>
          <a:xfrm>
            <a:off x="2734701"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1" name="Moon 1250"/>
          <p:cNvSpPr/>
          <p:nvPr userDrawn="1"/>
        </p:nvSpPr>
        <p:spPr>
          <a:xfrm>
            <a:off x="2734701"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2" name="Rectangle 1251"/>
          <p:cNvSpPr/>
          <p:nvPr userDrawn="1"/>
        </p:nvSpPr>
        <p:spPr>
          <a:xfrm>
            <a:off x="3047228"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3" name="Oval 1252"/>
          <p:cNvSpPr/>
          <p:nvPr userDrawn="1"/>
        </p:nvSpPr>
        <p:spPr>
          <a:xfrm>
            <a:off x="3115604"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Moon 1253"/>
          <p:cNvSpPr/>
          <p:nvPr userDrawn="1"/>
        </p:nvSpPr>
        <p:spPr>
          <a:xfrm>
            <a:off x="3115604"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5" name="Rectangle 1254"/>
          <p:cNvSpPr/>
          <p:nvPr userDrawn="1"/>
        </p:nvSpPr>
        <p:spPr>
          <a:xfrm>
            <a:off x="3428132"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Oval 1255"/>
          <p:cNvSpPr/>
          <p:nvPr userDrawn="1"/>
        </p:nvSpPr>
        <p:spPr>
          <a:xfrm>
            <a:off x="3496508"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7" name="Moon 1256"/>
          <p:cNvSpPr/>
          <p:nvPr userDrawn="1"/>
        </p:nvSpPr>
        <p:spPr>
          <a:xfrm>
            <a:off x="3496508"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Rectangle 1257"/>
          <p:cNvSpPr/>
          <p:nvPr userDrawn="1"/>
        </p:nvSpPr>
        <p:spPr>
          <a:xfrm>
            <a:off x="3809035" y="533210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 name="Oval 1258"/>
          <p:cNvSpPr/>
          <p:nvPr userDrawn="1"/>
        </p:nvSpPr>
        <p:spPr>
          <a:xfrm>
            <a:off x="3877411" y="540090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0" name="Moon 1259"/>
          <p:cNvSpPr/>
          <p:nvPr userDrawn="1"/>
        </p:nvSpPr>
        <p:spPr>
          <a:xfrm>
            <a:off x="3877411"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1" name="Rectangle 1260"/>
          <p:cNvSpPr/>
          <p:nvPr userDrawn="1"/>
        </p:nvSpPr>
        <p:spPr>
          <a:xfrm>
            <a:off x="4189939"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62" name="Oval 1261"/>
          <p:cNvSpPr/>
          <p:nvPr userDrawn="1"/>
        </p:nvSpPr>
        <p:spPr>
          <a:xfrm>
            <a:off x="4258315"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Moon 1262"/>
          <p:cNvSpPr/>
          <p:nvPr userDrawn="1"/>
        </p:nvSpPr>
        <p:spPr>
          <a:xfrm>
            <a:off x="4258315"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4" name="Rectangle 1263"/>
          <p:cNvSpPr/>
          <p:nvPr userDrawn="1"/>
        </p:nvSpPr>
        <p:spPr>
          <a:xfrm>
            <a:off x="4570842"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5" name="Oval 1264"/>
          <p:cNvSpPr/>
          <p:nvPr userDrawn="1"/>
        </p:nvSpPr>
        <p:spPr>
          <a:xfrm>
            <a:off x="4639218"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1" name="Moon 1270"/>
          <p:cNvSpPr/>
          <p:nvPr userDrawn="1"/>
        </p:nvSpPr>
        <p:spPr>
          <a:xfrm>
            <a:off x="4639218"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Rectangle 1271"/>
          <p:cNvSpPr/>
          <p:nvPr userDrawn="1"/>
        </p:nvSpPr>
        <p:spPr>
          <a:xfrm>
            <a:off x="4951746"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3" name="Oval 1272"/>
          <p:cNvSpPr/>
          <p:nvPr userDrawn="1"/>
        </p:nvSpPr>
        <p:spPr>
          <a:xfrm>
            <a:off x="5020122"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Moon 1273"/>
          <p:cNvSpPr/>
          <p:nvPr userDrawn="1"/>
        </p:nvSpPr>
        <p:spPr>
          <a:xfrm>
            <a:off x="5020122"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5" name="Rectangle 1274"/>
          <p:cNvSpPr/>
          <p:nvPr userDrawn="1"/>
        </p:nvSpPr>
        <p:spPr>
          <a:xfrm>
            <a:off x="5332649"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1275"/>
          <p:cNvSpPr/>
          <p:nvPr userDrawn="1"/>
        </p:nvSpPr>
        <p:spPr>
          <a:xfrm>
            <a:off x="5401025"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7" name="Moon 1276"/>
          <p:cNvSpPr/>
          <p:nvPr userDrawn="1"/>
        </p:nvSpPr>
        <p:spPr>
          <a:xfrm>
            <a:off x="5401025"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8" name="Rectangle 1277"/>
          <p:cNvSpPr/>
          <p:nvPr userDrawn="1"/>
        </p:nvSpPr>
        <p:spPr>
          <a:xfrm>
            <a:off x="5713553"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9" name="Oval 1278"/>
          <p:cNvSpPr/>
          <p:nvPr userDrawn="1"/>
        </p:nvSpPr>
        <p:spPr>
          <a:xfrm>
            <a:off x="5781929"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Moon 1279"/>
          <p:cNvSpPr/>
          <p:nvPr userDrawn="1"/>
        </p:nvSpPr>
        <p:spPr>
          <a:xfrm>
            <a:off x="5781929"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Rectangle 1280"/>
          <p:cNvSpPr/>
          <p:nvPr userDrawn="1"/>
        </p:nvSpPr>
        <p:spPr>
          <a:xfrm>
            <a:off x="6094456"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2" name="Oval 1281"/>
          <p:cNvSpPr/>
          <p:nvPr userDrawn="1"/>
        </p:nvSpPr>
        <p:spPr>
          <a:xfrm>
            <a:off x="6162832"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Moon 1282"/>
          <p:cNvSpPr/>
          <p:nvPr userDrawn="1"/>
        </p:nvSpPr>
        <p:spPr>
          <a:xfrm>
            <a:off x="6162832"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Rectangle 1283"/>
          <p:cNvSpPr/>
          <p:nvPr userDrawn="1"/>
        </p:nvSpPr>
        <p:spPr>
          <a:xfrm>
            <a:off x="647536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userDrawn="1"/>
        </p:nvSpPr>
        <p:spPr>
          <a:xfrm>
            <a:off x="654373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Moon 1285"/>
          <p:cNvSpPr/>
          <p:nvPr userDrawn="1"/>
        </p:nvSpPr>
        <p:spPr>
          <a:xfrm>
            <a:off x="654373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Rectangle 1286"/>
          <p:cNvSpPr/>
          <p:nvPr userDrawn="1"/>
        </p:nvSpPr>
        <p:spPr>
          <a:xfrm>
            <a:off x="6856263"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Oval 1287"/>
          <p:cNvSpPr/>
          <p:nvPr userDrawn="1"/>
        </p:nvSpPr>
        <p:spPr>
          <a:xfrm>
            <a:off x="6924639"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Moon 1288"/>
          <p:cNvSpPr/>
          <p:nvPr userDrawn="1"/>
        </p:nvSpPr>
        <p:spPr>
          <a:xfrm>
            <a:off x="6924639"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Rectangle 1289"/>
          <p:cNvSpPr/>
          <p:nvPr userDrawn="1"/>
        </p:nvSpPr>
        <p:spPr>
          <a:xfrm>
            <a:off x="723716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Oval 1290"/>
          <p:cNvSpPr/>
          <p:nvPr userDrawn="1"/>
        </p:nvSpPr>
        <p:spPr>
          <a:xfrm>
            <a:off x="730554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Moon 1291"/>
          <p:cNvSpPr/>
          <p:nvPr userDrawn="1"/>
        </p:nvSpPr>
        <p:spPr>
          <a:xfrm>
            <a:off x="730554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Rectangle 1292"/>
          <p:cNvSpPr/>
          <p:nvPr userDrawn="1"/>
        </p:nvSpPr>
        <p:spPr>
          <a:xfrm>
            <a:off x="7618070"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Oval 1293"/>
          <p:cNvSpPr/>
          <p:nvPr userDrawn="1"/>
        </p:nvSpPr>
        <p:spPr>
          <a:xfrm>
            <a:off x="7686446"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Moon 1294"/>
          <p:cNvSpPr/>
          <p:nvPr userDrawn="1"/>
        </p:nvSpPr>
        <p:spPr>
          <a:xfrm>
            <a:off x="768644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Rectangle 1295"/>
          <p:cNvSpPr/>
          <p:nvPr userDrawn="1"/>
        </p:nvSpPr>
        <p:spPr>
          <a:xfrm>
            <a:off x="799897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val 1296"/>
          <p:cNvSpPr/>
          <p:nvPr userDrawn="1"/>
        </p:nvSpPr>
        <p:spPr>
          <a:xfrm>
            <a:off x="806735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Moon 1297"/>
          <p:cNvSpPr/>
          <p:nvPr userDrawn="1"/>
        </p:nvSpPr>
        <p:spPr>
          <a:xfrm>
            <a:off x="806735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9" name="Rectangle 1298"/>
          <p:cNvSpPr/>
          <p:nvPr userDrawn="1"/>
        </p:nvSpPr>
        <p:spPr>
          <a:xfrm>
            <a:off x="837987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 name="Oval 1299"/>
          <p:cNvSpPr/>
          <p:nvPr userDrawn="1"/>
        </p:nvSpPr>
        <p:spPr>
          <a:xfrm>
            <a:off x="844825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1" name="Moon 1300"/>
          <p:cNvSpPr/>
          <p:nvPr userDrawn="1"/>
        </p:nvSpPr>
        <p:spPr>
          <a:xfrm>
            <a:off x="844825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Rectangle 1301"/>
          <p:cNvSpPr/>
          <p:nvPr userDrawn="1"/>
        </p:nvSpPr>
        <p:spPr>
          <a:xfrm>
            <a:off x="8760781"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3" name="Oval 1302"/>
          <p:cNvSpPr/>
          <p:nvPr userDrawn="1"/>
        </p:nvSpPr>
        <p:spPr>
          <a:xfrm>
            <a:off x="8829157"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Moon 1303"/>
          <p:cNvSpPr/>
          <p:nvPr userDrawn="1"/>
        </p:nvSpPr>
        <p:spPr>
          <a:xfrm>
            <a:off x="882915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Rectangle 1304"/>
          <p:cNvSpPr/>
          <p:nvPr userDrawn="1"/>
        </p:nvSpPr>
        <p:spPr>
          <a:xfrm>
            <a:off x="0"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6" name="Oval 1305"/>
          <p:cNvSpPr/>
          <p:nvPr userDrawn="1"/>
        </p:nvSpPr>
        <p:spPr>
          <a:xfrm>
            <a:off x="68376"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7" name="Moon 1306"/>
          <p:cNvSpPr/>
          <p:nvPr userDrawn="1"/>
        </p:nvSpPr>
        <p:spPr>
          <a:xfrm>
            <a:off x="6837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Rectangle 1307"/>
          <p:cNvSpPr/>
          <p:nvPr userDrawn="1"/>
        </p:nvSpPr>
        <p:spPr>
          <a:xfrm>
            <a:off x="380904" y="495124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Oval 1308"/>
          <p:cNvSpPr/>
          <p:nvPr userDrawn="1"/>
        </p:nvSpPr>
        <p:spPr>
          <a:xfrm>
            <a:off x="449280" y="502003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Moon 1309"/>
          <p:cNvSpPr/>
          <p:nvPr userDrawn="1"/>
        </p:nvSpPr>
        <p:spPr>
          <a:xfrm>
            <a:off x="449280"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Rectangle 1310"/>
          <p:cNvSpPr/>
          <p:nvPr userDrawn="1"/>
        </p:nvSpPr>
        <p:spPr>
          <a:xfrm>
            <a:off x="761807"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311"/>
          <p:cNvSpPr/>
          <p:nvPr userDrawn="1"/>
        </p:nvSpPr>
        <p:spPr>
          <a:xfrm>
            <a:off x="830183"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Moon 1312"/>
          <p:cNvSpPr/>
          <p:nvPr userDrawn="1"/>
        </p:nvSpPr>
        <p:spPr>
          <a:xfrm>
            <a:off x="830183"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Rectangle 1313"/>
          <p:cNvSpPr/>
          <p:nvPr userDrawn="1"/>
        </p:nvSpPr>
        <p:spPr>
          <a:xfrm>
            <a:off x="1142711" y="495124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Oval 1314"/>
          <p:cNvSpPr/>
          <p:nvPr userDrawn="1"/>
        </p:nvSpPr>
        <p:spPr>
          <a:xfrm>
            <a:off x="1211087" y="502003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Moon 1315"/>
          <p:cNvSpPr/>
          <p:nvPr userDrawn="1"/>
        </p:nvSpPr>
        <p:spPr>
          <a:xfrm>
            <a:off x="121108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Rectangle 1316"/>
          <p:cNvSpPr/>
          <p:nvPr userDrawn="1"/>
        </p:nvSpPr>
        <p:spPr>
          <a:xfrm>
            <a:off x="1523614"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Oval 1317"/>
          <p:cNvSpPr/>
          <p:nvPr userDrawn="1"/>
        </p:nvSpPr>
        <p:spPr>
          <a:xfrm>
            <a:off x="1591990"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Moon 1318"/>
          <p:cNvSpPr/>
          <p:nvPr userDrawn="1"/>
        </p:nvSpPr>
        <p:spPr>
          <a:xfrm>
            <a:off x="1591990"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Rectangle 1319"/>
          <p:cNvSpPr/>
          <p:nvPr userDrawn="1"/>
        </p:nvSpPr>
        <p:spPr>
          <a:xfrm>
            <a:off x="1904518" y="495124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Oval 1320"/>
          <p:cNvSpPr/>
          <p:nvPr userDrawn="1"/>
        </p:nvSpPr>
        <p:spPr>
          <a:xfrm>
            <a:off x="1972894" y="502003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Moon 1321"/>
          <p:cNvSpPr/>
          <p:nvPr userDrawn="1"/>
        </p:nvSpPr>
        <p:spPr>
          <a:xfrm>
            <a:off x="1972894"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Rectangle 1322"/>
          <p:cNvSpPr/>
          <p:nvPr userDrawn="1"/>
        </p:nvSpPr>
        <p:spPr>
          <a:xfrm>
            <a:off x="2285421" y="495124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Oval 1323"/>
          <p:cNvSpPr/>
          <p:nvPr userDrawn="1"/>
        </p:nvSpPr>
        <p:spPr>
          <a:xfrm>
            <a:off x="2353797" y="502003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Moon 1324"/>
          <p:cNvSpPr/>
          <p:nvPr userDrawn="1"/>
        </p:nvSpPr>
        <p:spPr>
          <a:xfrm>
            <a:off x="235379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Rectangle 1325"/>
          <p:cNvSpPr/>
          <p:nvPr userDrawn="1"/>
        </p:nvSpPr>
        <p:spPr>
          <a:xfrm>
            <a:off x="2666325"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Oval 1326"/>
          <p:cNvSpPr/>
          <p:nvPr userDrawn="1"/>
        </p:nvSpPr>
        <p:spPr>
          <a:xfrm>
            <a:off x="2734701"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Moon 1327"/>
          <p:cNvSpPr/>
          <p:nvPr userDrawn="1"/>
        </p:nvSpPr>
        <p:spPr>
          <a:xfrm>
            <a:off x="2734701"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Rectangle 1328"/>
          <p:cNvSpPr/>
          <p:nvPr userDrawn="1"/>
        </p:nvSpPr>
        <p:spPr>
          <a:xfrm>
            <a:off x="3047228"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0" name="Oval 1329"/>
          <p:cNvSpPr/>
          <p:nvPr userDrawn="1"/>
        </p:nvSpPr>
        <p:spPr>
          <a:xfrm>
            <a:off x="3115604"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 name="Moon 1330"/>
          <p:cNvSpPr/>
          <p:nvPr userDrawn="1"/>
        </p:nvSpPr>
        <p:spPr>
          <a:xfrm>
            <a:off x="3115604"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Rectangle 1331"/>
          <p:cNvSpPr/>
          <p:nvPr userDrawn="1"/>
        </p:nvSpPr>
        <p:spPr>
          <a:xfrm>
            <a:off x="3428132"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Oval 1332"/>
          <p:cNvSpPr/>
          <p:nvPr userDrawn="1"/>
        </p:nvSpPr>
        <p:spPr>
          <a:xfrm>
            <a:off x="3496508"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Moon 1333"/>
          <p:cNvSpPr/>
          <p:nvPr userDrawn="1"/>
        </p:nvSpPr>
        <p:spPr>
          <a:xfrm>
            <a:off x="3496508"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Rectangle 1334"/>
          <p:cNvSpPr/>
          <p:nvPr userDrawn="1"/>
        </p:nvSpPr>
        <p:spPr>
          <a:xfrm>
            <a:off x="3809035"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Oval 1335"/>
          <p:cNvSpPr/>
          <p:nvPr userDrawn="1"/>
        </p:nvSpPr>
        <p:spPr>
          <a:xfrm>
            <a:off x="3877411"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Moon 1336"/>
          <p:cNvSpPr/>
          <p:nvPr userDrawn="1"/>
        </p:nvSpPr>
        <p:spPr>
          <a:xfrm>
            <a:off x="3877411"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Rectangle 1337"/>
          <p:cNvSpPr/>
          <p:nvPr userDrawn="1"/>
        </p:nvSpPr>
        <p:spPr>
          <a:xfrm>
            <a:off x="4189939" y="495124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9" name="Oval 1338"/>
          <p:cNvSpPr/>
          <p:nvPr userDrawn="1"/>
        </p:nvSpPr>
        <p:spPr>
          <a:xfrm>
            <a:off x="4258315" y="502003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Moon 1345"/>
          <p:cNvSpPr/>
          <p:nvPr userDrawn="1"/>
        </p:nvSpPr>
        <p:spPr>
          <a:xfrm>
            <a:off x="4258315"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Rectangle 1346"/>
          <p:cNvSpPr/>
          <p:nvPr userDrawn="1"/>
        </p:nvSpPr>
        <p:spPr>
          <a:xfrm>
            <a:off x="4570842" y="495124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Oval 1347"/>
          <p:cNvSpPr/>
          <p:nvPr userDrawn="1"/>
        </p:nvSpPr>
        <p:spPr>
          <a:xfrm>
            <a:off x="4639218" y="502003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Moon 1348"/>
          <p:cNvSpPr/>
          <p:nvPr userDrawn="1"/>
        </p:nvSpPr>
        <p:spPr>
          <a:xfrm>
            <a:off x="4639218"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0" name="Rectangle 1349"/>
          <p:cNvSpPr/>
          <p:nvPr userDrawn="1"/>
        </p:nvSpPr>
        <p:spPr>
          <a:xfrm>
            <a:off x="4951746" y="495124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Oval 1350"/>
          <p:cNvSpPr/>
          <p:nvPr userDrawn="1"/>
        </p:nvSpPr>
        <p:spPr>
          <a:xfrm>
            <a:off x="5020122" y="502003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2" name="Moon 1351"/>
          <p:cNvSpPr/>
          <p:nvPr userDrawn="1"/>
        </p:nvSpPr>
        <p:spPr>
          <a:xfrm>
            <a:off x="5020122"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Rectangle 1352"/>
          <p:cNvSpPr/>
          <p:nvPr userDrawn="1"/>
        </p:nvSpPr>
        <p:spPr>
          <a:xfrm>
            <a:off x="5332649"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4" name="Oval 1353"/>
          <p:cNvSpPr/>
          <p:nvPr userDrawn="1"/>
        </p:nvSpPr>
        <p:spPr>
          <a:xfrm>
            <a:off x="5401025"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5" name="Moon 1354"/>
          <p:cNvSpPr/>
          <p:nvPr userDrawn="1"/>
        </p:nvSpPr>
        <p:spPr>
          <a:xfrm>
            <a:off x="5401025"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Rectangle 1355"/>
          <p:cNvSpPr/>
          <p:nvPr userDrawn="1"/>
        </p:nvSpPr>
        <p:spPr>
          <a:xfrm>
            <a:off x="5713553"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7" name="Oval 1356"/>
          <p:cNvSpPr/>
          <p:nvPr userDrawn="1"/>
        </p:nvSpPr>
        <p:spPr>
          <a:xfrm>
            <a:off x="5781929"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8" name="Moon 1357"/>
          <p:cNvSpPr/>
          <p:nvPr userDrawn="1"/>
        </p:nvSpPr>
        <p:spPr>
          <a:xfrm>
            <a:off x="5781929"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Rectangle 1358"/>
          <p:cNvSpPr/>
          <p:nvPr userDrawn="1"/>
        </p:nvSpPr>
        <p:spPr>
          <a:xfrm>
            <a:off x="6094456" y="495124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0" name="Oval 1359"/>
          <p:cNvSpPr/>
          <p:nvPr userDrawn="1"/>
        </p:nvSpPr>
        <p:spPr>
          <a:xfrm>
            <a:off x="6162832" y="502003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Moon 1360"/>
          <p:cNvSpPr/>
          <p:nvPr userDrawn="1"/>
        </p:nvSpPr>
        <p:spPr>
          <a:xfrm>
            <a:off x="6162832"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Rectangle 1361"/>
          <p:cNvSpPr/>
          <p:nvPr userDrawn="1"/>
        </p:nvSpPr>
        <p:spPr>
          <a:xfrm>
            <a:off x="6475360"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3" name="Oval 1362"/>
          <p:cNvSpPr/>
          <p:nvPr userDrawn="1"/>
        </p:nvSpPr>
        <p:spPr>
          <a:xfrm>
            <a:off x="6543736"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4" name="Moon 1363"/>
          <p:cNvSpPr/>
          <p:nvPr userDrawn="1"/>
        </p:nvSpPr>
        <p:spPr>
          <a:xfrm>
            <a:off x="654373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5" name="Rectangle 1364"/>
          <p:cNvSpPr/>
          <p:nvPr userDrawn="1"/>
        </p:nvSpPr>
        <p:spPr>
          <a:xfrm>
            <a:off x="6856263"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6" name="Oval 1365"/>
          <p:cNvSpPr/>
          <p:nvPr userDrawn="1"/>
        </p:nvSpPr>
        <p:spPr>
          <a:xfrm>
            <a:off x="6924639"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7" name="Moon 1366"/>
          <p:cNvSpPr/>
          <p:nvPr userDrawn="1"/>
        </p:nvSpPr>
        <p:spPr>
          <a:xfrm>
            <a:off x="6924639"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Rectangle 1367"/>
          <p:cNvSpPr/>
          <p:nvPr userDrawn="1"/>
        </p:nvSpPr>
        <p:spPr>
          <a:xfrm>
            <a:off x="7237167" y="495124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69" name="Oval 1368"/>
          <p:cNvSpPr/>
          <p:nvPr userDrawn="1"/>
        </p:nvSpPr>
        <p:spPr>
          <a:xfrm>
            <a:off x="7305543" y="502003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0" name="Moon 1369"/>
          <p:cNvSpPr/>
          <p:nvPr userDrawn="1"/>
        </p:nvSpPr>
        <p:spPr>
          <a:xfrm>
            <a:off x="7305543"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1" name="Rectangle 1370"/>
          <p:cNvSpPr/>
          <p:nvPr userDrawn="1"/>
        </p:nvSpPr>
        <p:spPr>
          <a:xfrm>
            <a:off x="7618070" y="495124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72" name="Oval 1371"/>
          <p:cNvSpPr/>
          <p:nvPr userDrawn="1"/>
        </p:nvSpPr>
        <p:spPr>
          <a:xfrm>
            <a:off x="7686446" y="502003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3" name="Moon 1372"/>
          <p:cNvSpPr/>
          <p:nvPr userDrawn="1"/>
        </p:nvSpPr>
        <p:spPr>
          <a:xfrm>
            <a:off x="768644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4" name="Rectangle 1373"/>
          <p:cNvSpPr/>
          <p:nvPr userDrawn="1"/>
        </p:nvSpPr>
        <p:spPr>
          <a:xfrm>
            <a:off x="7998974"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5" name="Oval 1374"/>
          <p:cNvSpPr/>
          <p:nvPr userDrawn="1"/>
        </p:nvSpPr>
        <p:spPr>
          <a:xfrm>
            <a:off x="8067350"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6" name="Moon 1375"/>
          <p:cNvSpPr/>
          <p:nvPr userDrawn="1"/>
        </p:nvSpPr>
        <p:spPr>
          <a:xfrm>
            <a:off x="8067350"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7" name="Rectangle 1376"/>
          <p:cNvSpPr/>
          <p:nvPr userDrawn="1"/>
        </p:nvSpPr>
        <p:spPr>
          <a:xfrm>
            <a:off x="8379877"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8" name="Oval 1377"/>
          <p:cNvSpPr/>
          <p:nvPr userDrawn="1"/>
        </p:nvSpPr>
        <p:spPr>
          <a:xfrm>
            <a:off x="8448253"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9" name="Moon 1378"/>
          <p:cNvSpPr/>
          <p:nvPr userDrawn="1"/>
        </p:nvSpPr>
        <p:spPr>
          <a:xfrm>
            <a:off x="8448253"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0" name="Rectangle 1379"/>
          <p:cNvSpPr/>
          <p:nvPr userDrawn="1"/>
        </p:nvSpPr>
        <p:spPr>
          <a:xfrm>
            <a:off x="8760781"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Oval 1380"/>
          <p:cNvSpPr/>
          <p:nvPr userDrawn="1"/>
        </p:nvSpPr>
        <p:spPr>
          <a:xfrm>
            <a:off x="8829157"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 name="Moon 1381"/>
          <p:cNvSpPr/>
          <p:nvPr userDrawn="1"/>
        </p:nvSpPr>
        <p:spPr>
          <a:xfrm>
            <a:off x="882915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3" name="Rectangle 1382"/>
          <p:cNvSpPr/>
          <p:nvPr userDrawn="1"/>
        </p:nvSpPr>
        <p:spPr>
          <a:xfrm>
            <a:off x="0"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4" name="Oval 1383"/>
          <p:cNvSpPr/>
          <p:nvPr userDrawn="1"/>
        </p:nvSpPr>
        <p:spPr>
          <a:xfrm>
            <a:off x="68376"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5" name="Moon 1384"/>
          <p:cNvSpPr/>
          <p:nvPr userDrawn="1"/>
        </p:nvSpPr>
        <p:spPr>
          <a:xfrm>
            <a:off x="6837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Rectangle 1385"/>
          <p:cNvSpPr/>
          <p:nvPr userDrawn="1"/>
        </p:nvSpPr>
        <p:spPr>
          <a:xfrm>
            <a:off x="380904"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87" name="Oval 1386"/>
          <p:cNvSpPr/>
          <p:nvPr userDrawn="1"/>
        </p:nvSpPr>
        <p:spPr>
          <a:xfrm>
            <a:off x="449280"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Moon 1387"/>
          <p:cNvSpPr/>
          <p:nvPr userDrawn="1"/>
        </p:nvSpPr>
        <p:spPr>
          <a:xfrm>
            <a:off x="449280"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9" name="Rectangle 1388"/>
          <p:cNvSpPr/>
          <p:nvPr userDrawn="1"/>
        </p:nvSpPr>
        <p:spPr>
          <a:xfrm>
            <a:off x="761807"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0" name="Oval 1389"/>
          <p:cNvSpPr/>
          <p:nvPr userDrawn="1"/>
        </p:nvSpPr>
        <p:spPr>
          <a:xfrm>
            <a:off x="830183"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1" name="Moon 1390"/>
          <p:cNvSpPr/>
          <p:nvPr userDrawn="1"/>
        </p:nvSpPr>
        <p:spPr>
          <a:xfrm>
            <a:off x="830183"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Rectangle 1391"/>
          <p:cNvSpPr/>
          <p:nvPr userDrawn="1"/>
        </p:nvSpPr>
        <p:spPr>
          <a:xfrm>
            <a:off x="1142711"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3" name="Oval 1392"/>
          <p:cNvSpPr/>
          <p:nvPr userDrawn="1"/>
        </p:nvSpPr>
        <p:spPr>
          <a:xfrm>
            <a:off x="1211087"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4" name="Moon 1393"/>
          <p:cNvSpPr/>
          <p:nvPr userDrawn="1"/>
        </p:nvSpPr>
        <p:spPr>
          <a:xfrm>
            <a:off x="121108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5" name="Rectangle 1394"/>
          <p:cNvSpPr/>
          <p:nvPr userDrawn="1"/>
        </p:nvSpPr>
        <p:spPr>
          <a:xfrm>
            <a:off x="1523614"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6" name="Oval 1395"/>
          <p:cNvSpPr/>
          <p:nvPr userDrawn="1"/>
        </p:nvSpPr>
        <p:spPr>
          <a:xfrm>
            <a:off x="1591990"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7" name="Moon 1396"/>
          <p:cNvSpPr/>
          <p:nvPr userDrawn="1"/>
        </p:nvSpPr>
        <p:spPr>
          <a:xfrm>
            <a:off x="1591990"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8" name="Rectangle 1397"/>
          <p:cNvSpPr/>
          <p:nvPr userDrawn="1"/>
        </p:nvSpPr>
        <p:spPr>
          <a:xfrm>
            <a:off x="1904518"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9" name="Oval 1398"/>
          <p:cNvSpPr/>
          <p:nvPr userDrawn="1"/>
        </p:nvSpPr>
        <p:spPr>
          <a:xfrm>
            <a:off x="1972894"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0" name="Moon 1399"/>
          <p:cNvSpPr/>
          <p:nvPr userDrawn="1"/>
        </p:nvSpPr>
        <p:spPr>
          <a:xfrm>
            <a:off x="1972894"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1" name="Rectangle 1400"/>
          <p:cNvSpPr/>
          <p:nvPr userDrawn="1"/>
        </p:nvSpPr>
        <p:spPr>
          <a:xfrm>
            <a:off x="2285421"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Oval 1401"/>
          <p:cNvSpPr/>
          <p:nvPr userDrawn="1"/>
        </p:nvSpPr>
        <p:spPr>
          <a:xfrm>
            <a:off x="2353797"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3" name="Moon 1402"/>
          <p:cNvSpPr/>
          <p:nvPr userDrawn="1"/>
        </p:nvSpPr>
        <p:spPr>
          <a:xfrm>
            <a:off x="235379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4" name="Rectangle 1403"/>
          <p:cNvSpPr/>
          <p:nvPr userDrawn="1"/>
        </p:nvSpPr>
        <p:spPr>
          <a:xfrm>
            <a:off x="2666325"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Oval 1404"/>
          <p:cNvSpPr/>
          <p:nvPr userDrawn="1"/>
        </p:nvSpPr>
        <p:spPr>
          <a:xfrm>
            <a:off x="2734701"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6" name="Moon 1405"/>
          <p:cNvSpPr/>
          <p:nvPr userDrawn="1"/>
        </p:nvSpPr>
        <p:spPr>
          <a:xfrm>
            <a:off x="2734701"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Rectangle 1406"/>
          <p:cNvSpPr/>
          <p:nvPr userDrawn="1"/>
        </p:nvSpPr>
        <p:spPr>
          <a:xfrm>
            <a:off x="3047228"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8" name="Oval 1407"/>
          <p:cNvSpPr/>
          <p:nvPr userDrawn="1"/>
        </p:nvSpPr>
        <p:spPr>
          <a:xfrm>
            <a:off x="3115604"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Moon 1408"/>
          <p:cNvSpPr/>
          <p:nvPr userDrawn="1"/>
        </p:nvSpPr>
        <p:spPr>
          <a:xfrm>
            <a:off x="3115604"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0" name="Rectangle 1409"/>
          <p:cNvSpPr/>
          <p:nvPr userDrawn="1"/>
        </p:nvSpPr>
        <p:spPr>
          <a:xfrm>
            <a:off x="3428132" y="457037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Oval 1410"/>
          <p:cNvSpPr/>
          <p:nvPr userDrawn="1"/>
        </p:nvSpPr>
        <p:spPr>
          <a:xfrm>
            <a:off x="3496508" y="463917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2" name="Moon 1411"/>
          <p:cNvSpPr/>
          <p:nvPr userDrawn="1"/>
        </p:nvSpPr>
        <p:spPr>
          <a:xfrm>
            <a:off x="3496508"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 name="Rectangle 1412"/>
          <p:cNvSpPr/>
          <p:nvPr userDrawn="1"/>
        </p:nvSpPr>
        <p:spPr>
          <a:xfrm>
            <a:off x="3809035"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4" name="Oval 1413"/>
          <p:cNvSpPr/>
          <p:nvPr userDrawn="1"/>
        </p:nvSpPr>
        <p:spPr>
          <a:xfrm>
            <a:off x="3877411"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5" name="Moon 1414"/>
          <p:cNvSpPr/>
          <p:nvPr userDrawn="1"/>
        </p:nvSpPr>
        <p:spPr>
          <a:xfrm>
            <a:off x="3877411"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6" name="Rectangle 1415"/>
          <p:cNvSpPr/>
          <p:nvPr userDrawn="1"/>
        </p:nvSpPr>
        <p:spPr>
          <a:xfrm>
            <a:off x="4189939"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7" name="Oval 1416"/>
          <p:cNvSpPr/>
          <p:nvPr userDrawn="1"/>
        </p:nvSpPr>
        <p:spPr>
          <a:xfrm>
            <a:off x="4258315"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8" name="Moon 1417"/>
          <p:cNvSpPr/>
          <p:nvPr userDrawn="1"/>
        </p:nvSpPr>
        <p:spPr>
          <a:xfrm>
            <a:off x="4258315"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9" name="Rectangle 1418"/>
          <p:cNvSpPr/>
          <p:nvPr userDrawn="1"/>
        </p:nvSpPr>
        <p:spPr>
          <a:xfrm>
            <a:off x="4570842"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20" name="Oval 1419"/>
          <p:cNvSpPr/>
          <p:nvPr userDrawn="1"/>
        </p:nvSpPr>
        <p:spPr>
          <a:xfrm>
            <a:off x="4639218"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1" name="Moon 1420"/>
          <p:cNvSpPr/>
          <p:nvPr userDrawn="1"/>
        </p:nvSpPr>
        <p:spPr>
          <a:xfrm>
            <a:off x="4639218"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2" name="Rectangle 1421"/>
          <p:cNvSpPr/>
          <p:nvPr userDrawn="1"/>
        </p:nvSpPr>
        <p:spPr>
          <a:xfrm>
            <a:off x="4951746"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3" name="Oval 1422"/>
          <p:cNvSpPr/>
          <p:nvPr userDrawn="1"/>
        </p:nvSpPr>
        <p:spPr>
          <a:xfrm>
            <a:off x="5020122"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4" name="Moon 1423"/>
          <p:cNvSpPr/>
          <p:nvPr userDrawn="1"/>
        </p:nvSpPr>
        <p:spPr>
          <a:xfrm>
            <a:off x="5020122"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5" name="Rectangle 1424"/>
          <p:cNvSpPr/>
          <p:nvPr userDrawn="1"/>
        </p:nvSpPr>
        <p:spPr>
          <a:xfrm>
            <a:off x="5332649"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6" name="Oval 1425"/>
          <p:cNvSpPr/>
          <p:nvPr userDrawn="1"/>
        </p:nvSpPr>
        <p:spPr>
          <a:xfrm>
            <a:off x="5401025"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7" name="Moon 1426"/>
          <p:cNvSpPr/>
          <p:nvPr userDrawn="1"/>
        </p:nvSpPr>
        <p:spPr>
          <a:xfrm>
            <a:off x="5401025"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Rectangle 1427"/>
          <p:cNvSpPr/>
          <p:nvPr userDrawn="1"/>
        </p:nvSpPr>
        <p:spPr>
          <a:xfrm>
            <a:off x="5713553"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9" name="Oval 1428"/>
          <p:cNvSpPr/>
          <p:nvPr userDrawn="1"/>
        </p:nvSpPr>
        <p:spPr>
          <a:xfrm>
            <a:off x="5781929"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Moon 1429"/>
          <p:cNvSpPr/>
          <p:nvPr userDrawn="1"/>
        </p:nvSpPr>
        <p:spPr>
          <a:xfrm>
            <a:off x="5781929"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1" name="Rectangle 1430"/>
          <p:cNvSpPr/>
          <p:nvPr userDrawn="1"/>
        </p:nvSpPr>
        <p:spPr>
          <a:xfrm>
            <a:off x="6094456"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2" name="Oval 1431"/>
          <p:cNvSpPr/>
          <p:nvPr userDrawn="1"/>
        </p:nvSpPr>
        <p:spPr>
          <a:xfrm>
            <a:off x="6162832"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 name="Moon 1432"/>
          <p:cNvSpPr/>
          <p:nvPr userDrawn="1"/>
        </p:nvSpPr>
        <p:spPr>
          <a:xfrm>
            <a:off x="6162832"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 name="Rectangle 1433"/>
          <p:cNvSpPr/>
          <p:nvPr userDrawn="1"/>
        </p:nvSpPr>
        <p:spPr>
          <a:xfrm>
            <a:off x="6475360" y="457037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 name="Oval 1434"/>
          <p:cNvSpPr/>
          <p:nvPr userDrawn="1"/>
        </p:nvSpPr>
        <p:spPr>
          <a:xfrm>
            <a:off x="6543736" y="463917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6" name="Moon 1435"/>
          <p:cNvSpPr/>
          <p:nvPr userDrawn="1"/>
        </p:nvSpPr>
        <p:spPr>
          <a:xfrm>
            <a:off x="654373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Rectangle 1436"/>
          <p:cNvSpPr/>
          <p:nvPr userDrawn="1"/>
        </p:nvSpPr>
        <p:spPr>
          <a:xfrm>
            <a:off x="6856263"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8" name="Oval 1437"/>
          <p:cNvSpPr/>
          <p:nvPr userDrawn="1"/>
        </p:nvSpPr>
        <p:spPr>
          <a:xfrm>
            <a:off x="6924639"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9" name="Moon 1438"/>
          <p:cNvSpPr/>
          <p:nvPr userDrawn="1"/>
        </p:nvSpPr>
        <p:spPr>
          <a:xfrm>
            <a:off x="6924639"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0" name="Rectangle 1439"/>
          <p:cNvSpPr/>
          <p:nvPr userDrawn="1"/>
        </p:nvSpPr>
        <p:spPr>
          <a:xfrm>
            <a:off x="7237167"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41" name="Oval 1440"/>
          <p:cNvSpPr/>
          <p:nvPr userDrawn="1"/>
        </p:nvSpPr>
        <p:spPr>
          <a:xfrm>
            <a:off x="7305543"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2" name="Moon 1441"/>
          <p:cNvSpPr/>
          <p:nvPr userDrawn="1"/>
        </p:nvSpPr>
        <p:spPr>
          <a:xfrm>
            <a:off x="7305543"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 name="Rectangle 1442"/>
          <p:cNvSpPr/>
          <p:nvPr userDrawn="1"/>
        </p:nvSpPr>
        <p:spPr>
          <a:xfrm>
            <a:off x="7618070"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44" name="Oval 1443"/>
          <p:cNvSpPr/>
          <p:nvPr userDrawn="1"/>
        </p:nvSpPr>
        <p:spPr>
          <a:xfrm>
            <a:off x="7686446"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5" name="Moon 1444"/>
          <p:cNvSpPr/>
          <p:nvPr userDrawn="1"/>
        </p:nvSpPr>
        <p:spPr>
          <a:xfrm>
            <a:off x="768644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Rectangle 1445"/>
          <p:cNvSpPr/>
          <p:nvPr userDrawn="1"/>
        </p:nvSpPr>
        <p:spPr>
          <a:xfrm>
            <a:off x="7998974" y="457037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7" name="Oval 1446"/>
          <p:cNvSpPr/>
          <p:nvPr userDrawn="1"/>
        </p:nvSpPr>
        <p:spPr>
          <a:xfrm>
            <a:off x="8067350" y="463917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8" name="Moon 1447"/>
          <p:cNvSpPr/>
          <p:nvPr userDrawn="1"/>
        </p:nvSpPr>
        <p:spPr>
          <a:xfrm>
            <a:off x="8067350"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9" name="Rectangle 1448"/>
          <p:cNvSpPr/>
          <p:nvPr userDrawn="1"/>
        </p:nvSpPr>
        <p:spPr>
          <a:xfrm>
            <a:off x="8379877" y="457037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Oval 1449"/>
          <p:cNvSpPr/>
          <p:nvPr userDrawn="1"/>
        </p:nvSpPr>
        <p:spPr>
          <a:xfrm>
            <a:off x="8448253" y="463917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1" name="Moon 1450"/>
          <p:cNvSpPr/>
          <p:nvPr userDrawn="1"/>
        </p:nvSpPr>
        <p:spPr>
          <a:xfrm>
            <a:off x="8448253"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2" name="Rectangle 1451"/>
          <p:cNvSpPr/>
          <p:nvPr userDrawn="1"/>
        </p:nvSpPr>
        <p:spPr>
          <a:xfrm>
            <a:off x="8760781"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3" name="Oval 1452"/>
          <p:cNvSpPr/>
          <p:nvPr userDrawn="1"/>
        </p:nvSpPr>
        <p:spPr>
          <a:xfrm>
            <a:off x="8829157"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 name="Moon 1453"/>
          <p:cNvSpPr/>
          <p:nvPr userDrawn="1"/>
        </p:nvSpPr>
        <p:spPr>
          <a:xfrm>
            <a:off x="882915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5" name="Rectangle 1454"/>
          <p:cNvSpPr/>
          <p:nvPr userDrawn="1"/>
        </p:nvSpPr>
        <p:spPr>
          <a:xfrm>
            <a:off x="0" y="418951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6" name="Oval 1455"/>
          <p:cNvSpPr/>
          <p:nvPr userDrawn="1"/>
        </p:nvSpPr>
        <p:spPr>
          <a:xfrm>
            <a:off x="68376" y="425831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7" name="Moon 1456"/>
          <p:cNvSpPr/>
          <p:nvPr userDrawn="1"/>
        </p:nvSpPr>
        <p:spPr>
          <a:xfrm>
            <a:off x="6837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Rectangle 1457"/>
          <p:cNvSpPr/>
          <p:nvPr userDrawn="1"/>
        </p:nvSpPr>
        <p:spPr>
          <a:xfrm>
            <a:off x="380904"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9" name="Oval 1458"/>
          <p:cNvSpPr/>
          <p:nvPr userDrawn="1"/>
        </p:nvSpPr>
        <p:spPr>
          <a:xfrm>
            <a:off x="449280"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0" name="Moon 1459"/>
          <p:cNvSpPr/>
          <p:nvPr userDrawn="1"/>
        </p:nvSpPr>
        <p:spPr>
          <a:xfrm>
            <a:off x="449280"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1" name="Rectangle 1460"/>
          <p:cNvSpPr/>
          <p:nvPr userDrawn="1"/>
        </p:nvSpPr>
        <p:spPr>
          <a:xfrm>
            <a:off x="761807"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Oval 1461"/>
          <p:cNvSpPr/>
          <p:nvPr userDrawn="1"/>
        </p:nvSpPr>
        <p:spPr>
          <a:xfrm>
            <a:off x="830183"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3" name="Moon 1462"/>
          <p:cNvSpPr/>
          <p:nvPr userDrawn="1"/>
        </p:nvSpPr>
        <p:spPr>
          <a:xfrm>
            <a:off x="830183"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 name="Rectangle 1463"/>
          <p:cNvSpPr/>
          <p:nvPr userDrawn="1"/>
        </p:nvSpPr>
        <p:spPr>
          <a:xfrm>
            <a:off x="1142711"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5" name="Oval 1464"/>
          <p:cNvSpPr/>
          <p:nvPr userDrawn="1"/>
        </p:nvSpPr>
        <p:spPr>
          <a:xfrm>
            <a:off x="1211087"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6" name="Moon 1465"/>
          <p:cNvSpPr/>
          <p:nvPr userDrawn="1"/>
        </p:nvSpPr>
        <p:spPr>
          <a:xfrm>
            <a:off x="121108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Rectangle 1466"/>
          <p:cNvSpPr/>
          <p:nvPr userDrawn="1"/>
        </p:nvSpPr>
        <p:spPr>
          <a:xfrm>
            <a:off x="1523614" y="418951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8" name="Oval 1467"/>
          <p:cNvSpPr/>
          <p:nvPr userDrawn="1"/>
        </p:nvSpPr>
        <p:spPr>
          <a:xfrm>
            <a:off x="1591990" y="425831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9" name="Moon 1468"/>
          <p:cNvSpPr/>
          <p:nvPr userDrawn="1"/>
        </p:nvSpPr>
        <p:spPr>
          <a:xfrm>
            <a:off x="1591990"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0" name="Rectangle 1469"/>
          <p:cNvSpPr/>
          <p:nvPr userDrawn="1"/>
        </p:nvSpPr>
        <p:spPr>
          <a:xfrm>
            <a:off x="1904518"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Oval 1470"/>
          <p:cNvSpPr/>
          <p:nvPr userDrawn="1"/>
        </p:nvSpPr>
        <p:spPr>
          <a:xfrm>
            <a:off x="1972894"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2" name="Moon 1471"/>
          <p:cNvSpPr/>
          <p:nvPr userDrawn="1"/>
        </p:nvSpPr>
        <p:spPr>
          <a:xfrm>
            <a:off x="1972894"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3" name="Rectangle 1472"/>
          <p:cNvSpPr/>
          <p:nvPr userDrawn="1"/>
        </p:nvSpPr>
        <p:spPr>
          <a:xfrm>
            <a:off x="2285421"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 name="Oval 1473"/>
          <p:cNvSpPr/>
          <p:nvPr userDrawn="1"/>
        </p:nvSpPr>
        <p:spPr>
          <a:xfrm>
            <a:off x="2353797"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5" name="Moon 1474"/>
          <p:cNvSpPr/>
          <p:nvPr userDrawn="1"/>
        </p:nvSpPr>
        <p:spPr>
          <a:xfrm>
            <a:off x="235379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6" name="Rectangle 1475"/>
          <p:cNvSpPr/>
          <p:nvPr userDrawn="1"/>
        </p:nvSpPr>
        <p:spPr>
          <a:xfrm>
            <a:off x="2666325"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7" name="Oval 1476"/>
          <p:cNvSpPr/>
          <p:nvPr userDrawn="1"/>
        </p:nvSpPr>
        <p:spPr>
          <a:xfrm>
            <a:off x="2734701"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Moon 1477"/>
          <p:cNvSpPr/>
          <p:nvPr userDrawn="1"/>
        </p:nvSpPr>
        <p:spPr>
          <a:xfrm>
            <a:off x="2734701"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9" name="Rectangle 1478"/>
          <p:cNvSpPr/>
          <p:nvPr userDrawn="1"/>
        </p:nvSpPr>
        <p:spPr>
          <a:xfrm>
            <a:off x="3047228"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Oval 1479"/>
          <p:cNvSpPr/>
          <p:nvPr userDrawn="1"/>
        </p:nvSpPr>
        <p:spPr>
          <a:xfrm>
            <a:off x="3115604"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1" name="Moon 1480"/>
          <p:cNvSpPr/>
          <p:nvPr userDrawn="1"/>
        </p:nvSpPr>
        <p:spPr>
          <a:xfrm>
            <a:off x="3115604"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2" name="Rectangle 1481"/>
          <p:cNvSpPr/>
          <p:nvPr userDrawn="1"/>
        </p:nvSpPr>
        <p:spPr>
          <a:xfrm>
            <a:off x="3428132"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3" name="Oval 1482"/>
          <p:cNvSpPr/>
          <p:nvPr userDrawn="1"/>
        </p:nvSpPr>
        <p:spPr>
          <a:xfrm>
            <a:off x="3496508"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4" name="Moon 1483"/>
          <p:cNvSpPr/>
          <p:nvPr userDrawn="1"/>
        </p:nvSpPr>
        <p:spPr>
          <a:xfrm>
            <a:off x="3496508"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5" name="Rectangle 1484"/>
          <p:cNvSpPr/>
          <p:nvPr userDrawn="1"/>
        </p:nvSpPr>
        <p:spPr>
          <a:xfrm>
            <a:off x="3809035"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6" name="Oval 1485"/>
          <p:cNvSpPr/>
          <p:nvPr userDrawn="1"/>
        </p:nvSpPr>
        <p:spPr>
          <a:xfrm>
            <a:off x="3877411"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7" name="Moon 1486"/>
          <p:cNvSpPr/>
          <p:nvPr userDrawn="1"/>
        </p:nvSpPr>
        <p:spPr>
          <a:xfrm>
            <a:off x="3877411"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8" name="Rectangle 1487"/>
          <p:cNvSpPr/>
          <p:nvPr userDrawn="1"/>
        </p:nvSpPr>
        <p:spPr>
          <a:xfrm>
            <a:off x="4189939"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9" name="Oval 1488"/>
          <p:cNvSpPr/>
          <p:nvPr userDrawn="1"/>
        </p:nvSpPr>
        <p:spPr>
          <a:xfrm>
            <a:off x="4258315"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0" name="Moon 1489"/>
          <p:cNvSpPr/>
          <p:nvPr userDrawn="1"/>
        </p:nvSpPr>
        <p:spPr>
          <a:xfrm>
            <a:off x="4258315"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1" name="Rectangle 1490"/>
          <p:cNvSpPr/>
          <p:nvPr userDrawn="1"/>
        </p:nvSpPr>
        <p:spPr>
          <a:xfrm>
            <a:off x="4570842" y="418951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2" name="Oval 1491"/>
          <p:cNvSpPr/>
          <p:nvPr userDrawn="1"/>
        </p:nvSpPr>
        <p:spPr>
          <a:xfrm>
            <a:off x="4639218" y="425831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3" name="Moon 1492"/>
          <p:cNvSpPr/>
          <p:nvPr userDrawn="1"/>
        </p:nvSpPr>
        <p:spPr>
          <a:xfrm>
            <a:off x="4639218"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4" name="Rectangle 1493"/>
          <p:cNvSpPr/>
          <p:nvPr userDrawn="1"/>
        </p:nvSpPr>
        <p:spPr>
          <a:xfrm>
            <a:off x="4951746" y="418951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95" name="Oval 1494"/>
          <p:cNvSpPr/>
          <p:nvPr userDrawn="1"/>
        </p:nvSpPr>
        <p:spPr>
          <a:xfrm>
            <a:off x="5020122" y="425831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6" name="Moon 1495"/>
          <p:cNvSpPr/>
          <p:nvPr userDrawn="1"/>
        </p:nvSpPr>
        <p:spPr>
          <a:xfrm>
            <a:off x="5020122"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7" name="Rectangle 1496"/>
          <p:cNvSpPr/>
          <p:nvPr userDrawn="1"/>
        </p:nvSpPr>
        <p:spPr>
          <a:xfrm>
            <a:off x="5332649" y="418951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98" name="Oval 1497"/>
          <p:cNvSpPr/>
          <p:nvPr userDrawn="1"/>
        </p:nvSpPr>
        <p:spPr>
          <a:xfrm>
            <a:off x="5401025" y="425831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9" name="Moon 1498"/>
          <p:cNvSpPr/>
          <p:nvPr userDrawn="1"/>
        </p:nvSpPr>
        <p:spPr>
          <a:xfrm>
            <a:off x="5401025"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0" name="Rectangle 1499"/>
          <p:cNvSpPr/>
          <p:nvPr userDrawn="1"/>
        </p:nvSpPr>
        <p:spPr>
          <a:xfrm>
            <a:off x="5713553" y="418951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1" name="Oval 1500"/>
          <p:cNvSpPr/>
          <p:nvPr userDrawn="1"/>
        </p:nvSpPr>
        <p:spPr>
          <a:xfrm>
            <a:off x="5781929" y="425831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2" name="Moon 1501"/>
          <p:cNvSpPr/>
          <p:nvPr userDrawn="1"/>
        </p:nvSpPr>
        <p:spPr>
          <a:xfrm>
            <a:off x="5781929"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3" name="Rectangle 1502"/>
          <p:cNvSpPr/>
          <p:nvPr userDrawn="1"/>
        </p:nvSpPr>
        <p:spPr>
          <a:xfrm>
            <a:off x="6094456" y="418951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4" name="Oval 1503"/>
          <p:cNvSpPr/>
          <p:nvPr userDrawn="1"/>
        </p:nvSpPr>
        <p:spPr>
          <a:xfrm>
            <a:off x="6162832" y="425831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7" name="Moon 1546"/>
          <p:cNvSpPr/>
          <p:nvPr userDrawn="1"/>
        </p:nvSpPr>
        <p:spPr>
          <a:xfrm>
            <a:off x="6162832"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8" name="Rectangle 1547"/>
          <p:cNvSpPr/>
          <p:nvPr userDrawn="1"/>
        </p:nvSpPr>
        <p:spPr>
          <a:xfrm>
            <a:off x="6475360" y="418951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9" name="Oval 1548"/>
          <p:cNvSpPr/>
          <p:nvPr userDrawn="1"/>
        </p:nvSpPr>
        <p:spPr>
          <a:xfrm>
            <a:off x="6543736" y="425831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0" name="Moon 1549"/>
          <p:cNvSpPr/>
          <p:nvPr userDrawn="1"/>
        </p:nvSpPr>
        <p:spPr>
          <a:xfrm>
            <a:off x="654373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1" name="Rectangle 1550"/>
          <p:cNvSpPr/>
          <p:nvPr userDrawn="1"/>
        </p:nvSpPr>
        <p:spPr>
          <a:xfrm>
            <a:off x="6856263" y="418951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2" name="Oval 1551"/>
          <p:cNvSpPr/>
          <p:nvPr userDrawn="1"/>
        </p:nvSpPr>
        <p:spPr>
          <a:xfrm>
            <a:off x="6924639" y="425831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3" name="Moon 1552"/>
          <p:cNvSpPr/>
          <p:nvPr userDrawn="1"/>
        </p:nvSpPr>
        <p:spPr>
          <a:xfrm>
            <a:off x="6924639"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4" name="Rectangle 1553"/>
          <p:cNvSpPr/>
          <p:nvPr userDrawn="1"/>
        </p:nvSpPr>
        <p:spPr>
          <a:xfrm>
            <a:off x="7237167" y="418951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55" name="Oval 1554"/>
          <p:cNvSpPr/>
          <p:nvPr userDrawn="1"/>
        </p:nvSpPr>
        <p:spPr>
          <a:xfrm>
            <a:off x="7305543" y="425831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Moon 1555"/>
          <p:cNvSpPr/>
          <p:nvPr userDrawn="1"/>
        </p:nvSpPr>
        <p:spPr>
          <a:xfrm>
            <a:off x="7305543"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7" name="Rectangle 1556"/>
          <p:cNvSpPr/>
          <p:nvPr userDrawn="1"/>
        </p:nvSpPr>
        <p:spPr>
          <a:xfrm>
            <a:off x="7618070" y="418951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58" name="Oval 1557"/>
          <p:cNvSpPr/>
          <p:nvPr userDrawn="1"/>
        </p:nvSpPr>
        <p:spPr>
          <a:xfrm>
            <a:off x="7686446" y="425831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9" name="Moon 1558"/>
          <p:cNvSpPr/>
          <p:nvPr userDrawn="1"/>
        </p:nvSpPr>
        <p:spPr>
          <a:xfrm>
            <a:off x="768644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0" name="Rectangle 1559"/>
          <p:cNvSpPr/>
          <p:nvPr userDrawn="1"/>
        </p:nvSpPr>
        <p:spPr>
          <a:xfrm>
            <a:off x="7998974"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1" name="Oval 1560"/>
          <p:cNvSpPr/>
          <p:nvPr userDrawn="1"/>
        </p:nvSpPr>
        <p:spPr>
          <a:xfrm>
            <a:off x="8067350"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2" name="Moon 1561"/>
          <p:cNvSpPr/>
          <p:nvPr userDrawn="1"/>
        </p:nvSpPr>
        <p:spPr>
          <a:xfrm>
            <a:off x="8067350"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3" name="Rectangle 1562"/>
          <p:cNvSpPr/>
          <p:nvPr userDrawn="1"/>
        </p:nvSpPr>
        <p:spPr>
          <a:xfrm>
            <a:off x="8379877"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4" name="Oval 1563"/>
          <p:cNvSpPr/>
          <p:nvPr userDrawn="1"/>
        </p:nvSpPr>
        <p:spPr>
          <a:xfrm>
            <a:off x="8448253"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5" name="Moon 1564"/>
          <p:cNvSpPr/>
          <p:nvPr userDrawn="1"/>
        </p:nvSpPr>
        <p:spPr>
          <a:xfrm>
            <a:off x="8448253"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 name="Rectangle 1565"/>
          <p:cNvSpPr/>
          <p:nvPr userDrawn="1"/>
        </p:nvSpPr>
        <p:spPr>
          <a:xfrm>
            <a:off x="8760781"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7" name="Oval 1566"/>
          <p:cNvSpPr/>
          <p:nvPr userDrawn="1"/>
        </p:nvSpPr>
        <p:spPr>
          <a:xfrm>
            <a:off x="8829157"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8" name="Moon 1567"/>
          <p:cNvSpPr/>
          <p:nvPr userDrawn="1"/>
        </p:nvSpPr>
        <p:spPr>
          <a:xfrm>
            <a:off x="882915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9" name="Rectangle 1568"/>
          <p:cNvSpPr/>
          <p:nvPr userDrawn="1"/>
        </p:nvSpPr>
        <p:spPr>
          <a:xfrm>
            <a:off x="0"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70" name="Oval 1569"/>
          <p:cNvSpPr/>
          <p:nvPr userDrawn="1"/>
        </p:nvSpPr>
        <p:spPr>
          <a:xfrm>
            <a:off x="68376"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1" name="Moon 1570"/>
          <p:cNvSpPr/>
          <p:nvPr userDrawn="1"/>
        </p:nvSpPr>
        <p:spPr>
          <a:xfrm>
            <a:off x="6837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2" name="Rectangle 1571"/>
          <p:cNvSpPr/>
          <p:nvPr userDrawn="1"/>
        </p:nvSpPr>
        <p:spPr>
          <a:xfrm>
            <a:off x="380904"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73" name="Oval 1572"/>
          <p:cNvSpPr/>
          <p:nvPr userDrawn="1"/>
        </p:nvSpPr>
        <p:spPr>
          <a:xfrm>
            <a:off x="449280"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4" name="Moon 1573"/>
          <p:cNvSpPr/>
          <p:nvPr userDrawn="1"/>
        </p:nvSpPr>
        <p:spPr>
          <a:xfrm>
            <a:off x="449280"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5" name="Rectangle 1574"/>
          <p:cNvSpPr/>
          <p:nvPr userDrawn="1"/>
        </p:nvSpPr>
        <p:spPr>
          <a:xfrm>
            <a:off x="761807"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76" name="Oval 1575"/>
          <p:cNvSpPr/>
          <p:nvPr userDrawn="1"/>
        </p:nvSpPr>
        <p:spPr>
          <a:xfrm>
            <a:off x="830183"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 name="Moon 1576"/>
          <p:cNvSpPr/>
          <p:nvPr userDrawn="1"/>
        </p:nvSpPr>
        <p:spPr>
          <a:xfrm>
            <a:off x="830183"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8" name="Rectangle 1577"/>
          <p:cNvSpPr/>
          <p:nvPr userDrawn="1"/>
        </p:nvSpPr>
        <p:spPr>
          <a:xfrm>
            <a:off x="1142711"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79" name="Oval 1578"/>
          <p:cNvSpPr/>
          <p:nvPr userDrawn="1"/>
        </p:nvSpPr>
        <p:spPr>
          <a:xfrm>
            <a:off x="1211087"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0" name="Moon 1579"/>
          <p:cNvSpPr/>
          <p:nvPr userDrawn="1"/>
        </p:nvSpPr>
        <p:spPr>
          <a:xfrm>
            <a:off x="121108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1" name="Rectangle 1580"/>
          <p:cNvSpPr/>
          <p:nvPr userDrawn="1"/>
        </p:nvSpPr>
        <p:spPr>
          <a:xfrm>
            <a:off x="1523614"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2" name="Oval 1581"/>
          <p:cNvSpPr/>
          <p:nvPr userDrawn="1"/>
        </p:nvSpPr>
        <p:spPr>
          <a:xfrm>
            <a:off x="1591990"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3" name="Moon 1582"/>
          <p:cNvSpPr/>
          <p:nvPr userDrawn="1"/>
        </p:nvSpPr>
        <p:spPr>
          <a:xfrm>
            <a:off x="1591990"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4" name="Rectangle 1583"/>
          <p:cNvSpPr/>
          <p:nvPr userDrawn="1"/>
        </p:nvSpPr>
        <p:spPr>
          <a:xfrm>
            <a:off x="1904518" y="380864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5" name="Oval 1584"/>
          <p:cNvSpPr/>
          <p:nvPr userDrawn="1"/>
        </p:nvSpPr>
        <p:spPr>
          <a:xfrm>
            <a:off x="1972894" y="387744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6" name="Moon 1585"/>
          <p:cNvSpPr/>
          <p:nvPr userDrawn="1"/>
        </p:nvSpPr>
        <p:spPr>
          <a:xfrm>
            <a:off x="1972894"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7" name="Rectangle 1586"/>
          <p:cNvSpPr/>
          <p:nvPr userDrawn="1"/>
        </p:nvSpPr>
        <p:spPr>
          <a:xfrm>
            <a:off x="2285421" y="3808648"/>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8" name="Oval 1587"/>
          <p:cNvSpPr/>
          <p:nvPr userDrawn="1"/>
        </p:nvSpPr>
        <p:spPr>
          <a:xfrm>
            <a:off x="2353797" y="3877445"/>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9" name="Moon 1588"/>
          <p:cNvSpPr/>
          <p:nvPr userDrawn="1"/>
        </p:nvSpPr>
        <p:spPr>
          <a:xfrm>
            <a:off x="235379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0" name="Rectangle 1589"/>
          <p:cNvSpPr/>
          <p:nvPr userDrawn="1"/>
        </p:nvSpPr>
        <p:spPr>
          <a:xfrm>
            <a:off x="2666325" y="3808648"/>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1" name="Oval 1590"/>
          <p:cNvSpPr/>
          <p:nvPr userDrawn="1"/>
        </p:nvSpPr>
        <p:spPr>
          <a:xfrm>
            <a:off x="2734701" y="3877445"/>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2" name="Moon 1591"/>
          <p:cNvSpPr/>
          <p:nvPr userDrawn="1"/>
        </p:nvSpPr>
        <p:spPr>
          <a:xfrm>
            <a:off x="2734701"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3" name="Rectangle 1592"/>
          <p:cNvSpPr/>
          <p:nvPr userDrawn="1"/>
        </p:nvSpPr>
        <p:spPr>
          <a:xfrm>
            <a:off x="3047228" y="3808648"/>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4" name="Oval 1593"/>
          <p:cNvSpPr/>
          <p:nvPr userDrawn="1"/>
        </p:nvSpPr>
        <p:spPr>
          <a:xfrm>
            <a:off x="3115604" y="3877445"/>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5" name="Moon 1594"/>
          <p:cNvSpPr/>
          <p:nvPr userDrawn="1"/>
        </p:nvSpPr>
        <p:spPr>
          <a:xfrm>
            <a:off x="3115604"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4" name="Rectangle 1613"/>
          <p:cNvSpPr/>
          <p:nvPr userDrawn="1"/>
        </p:nvSpPr>
        <p:spPr>
          <a:xfrm>
            <a:off x="5713553" y="380864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5" name="Oval 1614"/>
          <p:cNvSpPr/>
          <p:nvPr userDrawn="1"/>
        </p:nvSpPr>
        <p:spPr>
          <a:xfrm>
            <a:off x="5781929" y="387744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6" name="Moon 1615"/>
          <p:cNvSpPr/>
          <p:nvPr userDrawn="1"/>
        </p:nvSpPr>
        <p:spPr>
          <a:xfrm>
            <a:off x="5781929"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7" name="Rectangle 1616"/>
          <p:cNvSpPr/>
          <p:nvPr userDrawn="1"/>
        </p:nvSpPr>
        <p:spPr>
          <a:xfrm>
            <a:off x="6094456" y="380864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8" name="Oval 1617"/>
          <p:cNvSpPr/>
          <p:nvPr userDrawn="1"/>
        </p:nvSpPr>
        <p:spPr>
          <a:xfrm>
            <a:off x="6162832" y="387744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9" name="Moon 1618"/>
          <p:cNvSpPr/>
          <p:nvPr userDrawn="1"/>
        </p:nvSpPr>
        <p:spPr>
          <a:xfrm>
            <a:off x="6162832"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0" name="Rectangle 1619"/>
          <p:cNvSpPr/>
          <p:nvPr userDrawn="1"/>
        </p:nvSpPr>
        <p:spPr>
          <a:xfrm>
            <a:off x="6475360"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1" name="Oval 1620"/>
          <p:cNvSpPr/>
          <p:nvPr userDrawn="1"/>
        </p:nvSpPr>
        <p:spPr>
          <a:xfrm>
            <a:off x="6543736"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2" name="Moon 1621"/>
          <p:cNvSpPr/>
          <p:nvPr userDrawn="1"/>
        </p:nvSpPr>
        <p:spPr>
          <a:xfrm>
            <a:off x="654373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3" name="Rectangle 1622"/>
          <p:cNvSpPr/>
          <p:nvPr userDrawn="1"/>
        </p:nvSpPr>
        <p:spPr>
          <a:xfrm>
            <a:off x="6856263" y="380864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4" name="Oval 1623"/>
          <p:cNvSpPr/>
          <p:nvPr userDrawn="1"/>
        </p:nvSpPr>
        <p:spPr>
          <a:xfrm>
            <a:off x="6924639" y="387744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5" name="Moon 1624"/>
          <p:cNvSpPr/>
          <p:nvPr userDrawn="1"/>
        </p:nvSpPr>
        <p:spPr>
          <a:xfrm>
            <a:off x="6924639"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6" name="Rectangle 1625"/>
          <p:cNvSpPr/>
          <p:nvPr userDrawn="1"/>
        </p:nvSpPr>
        <p:spPr>
          <a:xfrm>
            <a:off x="7237167" y="380864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7" name="Oval 1626"/>
          <p:cNvSpPr/>
          <p:nvPr userDrawn="1"/>
        </p:nvSpPr>
        <p:spPr>
          <a:xfrm>
            <a:off x="7305543" y="387744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 name="Moon 1627"/>
          <p:cNvSpPr/>
          <p:nvPr userDrawn="1"/>
        </p:nvSpPr>
        <p:spPr>
          <a:xfrm>
            <a:off x="7305543"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9" name="Rectangle 1628"/>
          <p:cNvSpPr/>
          <p:nvPr userDrawn="1"/>
        </p:nvSpPr>
        <p:spPr>
          <a:xfrm>
            <a:off x="7618070" y="380864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0" name="Oval 1629"/>
          <p:cNvSpPr/>
          <p:nvPr userDrawn="1"/>
        </p:nvSpPr>
        <p:spPr>
          <a:xfrm>
            <a:off x="7686446" y="387744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1" name="Moon 1630"/>
          <p:cNvSpPr/>
          <p:nvPr userDrawn="1"/>
        </p:nvSpPr>
        <p:spPr>
          <a:xfrm>
            <a:off x="768644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2" name="Rectangle 1631"/>
          <p:cNvSpPr/>
          <p:nvPr userDrawn="1"/>
        </p:nvSpPr>
        <p:spPr>
          <a:xfrm>
            <a:off x="7998974" y="380864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3" name="Oval 1632"/>
          <p:cNvSpPr/>
          <p:nvPr userDrawn="1"/>
        </p:nvSpPr>
        <p:spPr>
          <a:xfrm>
            <a:off x="8067350" y="387744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4" name="Moon 1633"/>
          <p:cNvSpPr/>
          <p:nvPr userDrawn="1"/>
        </p:nvSpPr>
        <p:spPr>
          <a:xfrm>
            <a:off x="8067350"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5" name="Rectangle 1634"/>
          <p:cNvSpPr/>
          <p:nvPr userDrawn="1"/>
        </p:nvSpPr>
        <p:spPr>
          <a:xfrm>
            <a:off x="8379877"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6" name="Oval 1635"/>
          <p:cNvSpPr/>
          <p:nvPr userDrawn="1"/>
        </p:nvSpPr>
        <p:spPr>
          <a:xfrm>
            <a:off x="8448253"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7" name="Moon 1636"/>
          <p:cNvSpPr/>
          <p:nvPr userDrawn="1"/>
        </p:nvSpPr>
        <p:spPr>
          <a:xfrm>
            <a:off x="8448253"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 name="Rectangle 1637"/>
          <p:cNvSpPr/>
          <p:nvPr userDrawn="1"/>
        </p:nvSpPr>
        <p:spPr>
          <a:xfrm>
            <a:off x="8760781"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 name="Oval 1638"/>
          <p:cNvSpPr/>
          <p:nvPr userDrawn="1"/>
        </p:nvSpPr>
        <p:spPr>
          <a:xfrm>
            <a:off x="8829157"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 name="Moon 1639"/>
          <p:cNvSpPr/>
          <p:nvPr userDrawn="1"/>
        </p:nvSpPr>
        <p:spPr>
          <a:xfrm>
            <a:off x="882915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 name="Rectangle 1640"/>
          <p:cNvSpPr/>
          <p:nvPr userDrawn="1"/>
        </p:nvSpPr>
        <p:spPr>
          <a:xfrm>
            <a:off x="0"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2" name="Oval 1641"/>
          <p:cNvSpPr/>
          <p:nvPr userDrawn="1"/>
        </p:nvSpPr>
        <p:spPr>
          <a:xfrm>
            <a:off x="68376"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3" name="Moon 1642"/>
          <p:cNvSpPr/>
          <p:nvPr userDrawn="1"/>
        </p:nvSpPr>
        <p:spPr>
          <a:xfrm>
            <a:off x="6837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4" name="Rectangle 1643"/>
          <p:cNvSpPr/>
          <p:nvPr userDrawn="1"/>
        </p:nvSpPr>
        <p:spPr>
          <a:xfrm>
            <a:off x="380904"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5" name="Oval 1644"/>
          <p:cNvSpPr/>
          <p:nvPr userDrawn="1"/>
        </p:nvSpPr>
        <p:spPr>
          <a:xfrm>
            <a:off x="449280"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6" name="Moon 1645"/>
          <p:cNvSpPr/>
          <p:nvPr userDrawn="1"/>
        </p:nvSpPr>
        <p:spPr>
          <a:xfrm>
            <a:off x="449280"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7" name="Rectangle 1646"/>
          <p:cNvSpPr/>
          <p:nvPr userDrawn="1"/>
        </p:nvSpPr>
        <p:spPr>
          <a:xfrm>
            <a:off x="761807" y="342778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 name="Oval 1647"/>
          <p:cNvSpPr/>
          <p:nvPr userDrawn="1"/>
        </p:nvSpPr>
        <p:spPr>
          <a:xfrm>
            <a:off x="830183" y="349658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9" name="Moon 1648"/>
          <p:cNvSpPr/>
          <p:nvPr userDrawn="1"/>
        </p:nvSpPr>
        <p:spPr>
          <a:xfrm>
            <a:off x="830183"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0" name="Rectangle 1649"/>
          <p:cNvSpPr/>
          <p:nvPr userDrawn="1"/>
        </p:nvSpPr>
        <p:spPr>
          <a:xfrm>
            <a:off x="1142711" y="342778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1" name="Oval 1650"/>
          <p:cNvSpPr/>
          <p:nvPr userDrawn="1"/>
        </p:nvSpPr>
        <p:spPr>
          <a:xfrm>
            <a:off x="1211087" y="349658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2" name="Moon 1651"/>
          <p:cNvSpPr/>
          <p:nvPr userDrawn="1"/>
        </p:nvSpPr>
        <p:spPr>
          <a:xfrm>
            <a:off x="121108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3" name="Rectangle 1652"/>
          <p:cNvSpPr/>
          <p:nvPr userDrawn="1"/>
        </p:nvSpPr>
        <p:spPr>
          <a:xfrm>
            <a:off x="1523614"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4" name="Oval 1653"/>
          <p:cNvSpPr/>
          <p:nvPr userDrawn="1"/>
        </p:nvSpPr>
        <p:spPr>
          <a:xfrm>
            <a:off x="1591990"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5" name="Moon 1654"/>
          <p:cNvSpPr/>
          <p:nvPr userDrawn="1"/>
        </p:nvSpPr>
        <p:spPr>
          <a:xfrm>
            <a:off x="1591990"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6" name="Rectangle 1655"/>
          <p:cNvSpPr/>
          <p:nvPr userDrawn="1"/>
        </p:nvSpPr>
        <p:spPr>
          <a:xfrm>
            <a:off x="1904518"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7" name="Oval 1656"/>
          <p:cNvSpPr/>
          <p:nvPr userDrawn="1"/>
        </p:nvSpPr>
        <p:spPr>
          <a:xfrm>
            <a:off x="1972894"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 name="Moon 1657"/>
          <p:cNvSpPr/>
          <p:nvPr userDrawn="1"/>
        </p:nvSpPr>
        <p:spPr>
          <a:xfrm>
            <a:off x="1972894"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9" name="Rectangle 1658"/>
          <p:cNvSpPr/>
          <p:nvPr userDrawn="1"/>
        </p:nvSpPr>
        <p:spPr>
          <a:xfrm>
            <a:off x="2285421"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0" name="Oval 1659"/>
          <p:cNvSpPr/>
          <p:nvPr userDrawn="1"/>
        </p:nvSpPr>
        <p:spPr>
          <a:xfrm>
            <a:off x="2353797"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1" name="Moon 1660"/>
          <p:cNvSpPr/>
          <p:nvPr userDrawn="1"/>
        </p:nvSpPr>
        <p:spPr>
          <a:xfrm>
            <a:off x="235379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2" name="Rectangle 1661"/>
          <p:cNvSpPr/>
          <p:nvPr userDrawn="1"/>
        </p:nvSpPr>
        <p:spPr>
          <a:xfrm>
            <a:off x="2666325" y="342778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3" name="Oval 1662"/>
          <p:cNvSpPr/>
          <p:nvPr userDrawn="1"/>
        </p:nvSpPr>
        <p:spPr>
          <a:xfrm>
            <a:off x="2734701" y="349658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4" name="Moon 1663"/>
          <p:cNvSpPr/>
          <p:nvPr userDrawn="1"/>
        </p:nvSpPr>
        <p:spPr>
          <a:xfrm>
            <a:off x="2734701"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9" name="Rectangle 1688"/>
          <p:cNvSpPr/>
          <p:nvPr userDrawn="1"/>
        </p:nvSpPr>
        <p:spPr>
          <a:xfrm>
            <a:off x="6094456"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0" name="Oval 1689"/>
          <p:cNvSpPr/>
          <p:nvPr userDrawn="1"/>
        </p:nvSpPr>
        <p:spPr>
          <a:xfrm>
            <a:off x="6162832"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1" name="Moon 1690"/>
          <p:cNvSpPr/>
          <p:nvPr userDrawn="1"/>
        </p:nvSpPr>
        <p:spPr>
          <a:xfrm>
            <a:off x="6162832"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2" name="Rectangle 1691"/>
          <p:cNvSpPr/>
          <p:nvPr userDrawn="1"/>
        </p:nvSpPr>
        <p:spPr>
          <a:xfrm>
            <a:off x="6475360" y="342778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3" name="Oval 1692"/>
          <p:cNvSpPr/>
          <p:nvPr userDrawn="1"/>
        </p:nvSpPr>
        <p:spPr>
          <a:xfrm>
            <a:off x="6543736" y="349658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4" name="Moon 1693"/>
          <p:cNvSpPr/>
          <p:nvPr userDrawn="1"/>
        </p:nvSpPr>
        <p:spPr>
          <a:xfrm>
            <a:off x="654373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5" name="Rectangle 1694"/>
          <p:cNvSpPr/>
          <p:nvPr userDrawn="1"/>
        </p:nvSpPr>
        <p:spPr>
          <a:xfrm>
            <a:off x="6856263" y="342778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6" name="Oval 1695"/>
          <p:cNvSpPr/>
          <p:nvPr userDrawn="1"/>
        </p:nvSpPr>
        <p:spPr>
          <a:xfrm>
            <a:off x="6924639" y="349658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7" name="Moon 1696"/>
          <p:cNvSpPr/>
          <p:nvPr userDrawn="1"/>
        </p:nvSpPr>
        <p:spPr>
          <a:xfrm>
            <a:off x="6924639"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8" name="Rectangle 1697"/>
          <p:cNvSpPr/>
          <p:nvPr userDrawn="1"/>
        </p:nvSpPr>
        <p:spPr>
          <a:xfrm>
            <a:off x="7237167" y="342778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9" name="Oval 1698"/>
          <p:cNvSpPr/>
          <p:nvPr userDrawn="1"/>
        </p:nvSpPr>
        <p:spPr>
          <a:xfrm>
            <a:off x="7305543" y="349658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0" name="Moon 1699"/>
          <p:cNvSpPr/>
          <p:nvPr userDrawn="1"/>
        </p:nvSpPr>
        <p:spPr>
          <a:xfrm>
            <a:off x="7305543"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1" name="Rectangle 1700"/>
          <p:cNvSpPr/>
          <p:nvPr userDrawn="1"/>
        </p:nvSpPr>
        <p:spPr>
          <a:xfrm>
            <a:off x="7618070"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2" name="Oval 1701"/>
          <p:cNvSpPr/>
          <p:nvPr userDrawn="1"/>
        </p:nvSpPr>
        <p:spPr>
          <a:xfrm>
            <a:off x="7686446"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3" name="Moon 1702"/>
          <p:cNvSpPr/>
          <p:nvPr userDrawn="1"/>
        </p:nvSpPr>
        <p:spPr>
          <a:xfrm>
            <a:off x="768644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4" name="Rectangle 1703"/>
          <p:cNvSpPr/>
          <p:nvPr userDrawn="1"/>
        </p:nvSpPr>
        <p:spPr>
          <a:xfrm>
            <a:off x="7998974"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5" name="Oval 1704"/>
          <p:cNvSpPr/>
          <p:nvPr userDrawn="1"/>
        </p:nvSpPr>
        <p:spPr>
          <a:xfrm>
            <a:off x="8067350"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6" name="Moon 1705"/>
          <p:cNvSpPr/>
          <p:nvPr userDrawn="1"/>
        </p:nvSpPr>
        <p:spPr>
          <a:xfrm>
            <a:off x="8067350"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7" name="Rectangle 1706"/>
          <p:cNvSpPr/>
          <p:nvPr userDrawn="1"/>
        </p:nvSpPr>
        <p:spPr>
          <a:xfrm>
            <a:off x="8379877"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8" name="Oval 1707"/>
          <p:cNvSpPr/>
          <p:nvPr userDrawn="1"/>
        </p:nvSpPr>
        <p:spPr>
          <a:xfrm>
            <a:off x="8448253"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9" name="Moon 1708"/>
          <p:cNvSpPr/>
          <p:nvPr userDrawn="1"/>
        </p:nvSpPr>
        <p:spPr>
          <a:xfrm>
            <a:off x="8448253"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0" name="Rectangle 1709"/>
          <p:cNvSpPr/>
          <p:nvPr userDrawn="1"/>
        </p:nvSpPr>
        <p:spPr>
          <a:xfrm>
            <a:off x="8760781" y="342778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1" name="Oval 1710"/>
          <p:cNvSpPr/>
          <p:nvPr userDrawn="1"/>
        </p:nvSpPr>
        <p:spPr>
          <a:xfrm>
            <a:off x="8829157" y="349658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2" name="Moon 1711"/>
          <p:cNvSpPr/>
          <p:nvPr userDrawn="1"/>
        </p:nvSpPr>
        <p:spPr>
          <a:xfrm>
            <a:off x="882915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3" name="Rectangle 1712"/>
          <p:cNvSpPr/>
          <p:nvPr userDrawn="1"/>
        </p:nvSpPr>
        <p:spPr>
          <a:xfrm>
            <a:off x="0"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4" name="Oval 1713"/>
          <p:cNvSpPr/>
          <p:nvPr userDrawn="1"/>
        </p:nvSpPr>
        <p:spPr>
          <a:xfrm>
            <a:off x="68376"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5" name="Moon 1714"/>
          <p:cNvSpPr/>
          <p:nvPr userDrawn="1"/>
        </p:nvSpPr>
        <p:spPr>
          <a:xfrm>
            <a:off x="68376"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6" name="Rectangle 1715"/>
          <p:cNvSpPr/>
          <p:nvPr userDrawn="1"/>
        </p:nvSpPr>
        <p:spPr>
          <a:xfrm>
            <a:off x="380904" y="304691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7" name="Oval 1716"/>
          <p:cNvSpPr/>
          <p:nvPr userDrawn="1"/>
        </p:nvSpPr>
        <p:spPr>
          <a:xfrm>
            <a:off x="449280" y="311571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8" name="Moon 1717"/>
          <p:cNvSpPr/>
          <p:nvPr userDrawn="1"/>
        </p:nvSpPr>
        <p:spPr>
          <a:xfrm>
            <a:off x="449280"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9" name="Rectangle 1718"/>
          <p:cNvSpPr/>
          <p:nvPr userDrawn="1"/>
        </p:nvSpPr>
        <p:spPr>
          <a:xfrm>
            <a:off x="761807" y="304691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0" name="Oval 1719"/>
          <p:cNvSpPr/>
          <p:nvPr userDrawn="1"/>
        </p:nvSpPr>
        <p:spPr>
          <a:xfrm>
            <a:off x="830183" y="311571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1" name="Moon 1720"/>
          <p:cNvSpPr/>
          <p:nvPr userDrawn="1"/>
        </p:nvSpPr>
        <p:spPr>
          <a:xfrm>
            <a:off x="830183"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2" name="Rectangle 1721"/>
          <p:cNvSpPr/>
          <p:nvPr userDrawn="1"/>
        </p:nvSpPr>
        <p:spPr>
          <a:xfrm>
            <a:off x="1142711" y="304691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3" name="Oval 1722"/>
          <p:cNvSpPr/>
          <p:nvPr userDrawn="1"/>
        </p:nvSpPr>
        <p:spPr>
          <a:xfrm>
            <a:off x="1211087" y="311571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4" name="Moon 1723"/>
          <p:cNvSpPr/>
          <p:nvPr userDrawn="1"/>
        </p:nvSpPr>
        <p:spPr>
          <a:xfrm>
            <a:off x="1211087"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5" name="Rectangle 1724"/>
          <p:cNvSpPr/>
          <p:nvPr userDrawn="1"/>
        </p:nvSpPr>
        <p:spPr>
          <a:xfrm>
            <a:off x="1523614" y="3046918"/>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6" name="Oval 1725"/>
          <p:cNvSpPr/>
          <p:nvPr userDrawn="1"/>
        </p:nvSpPr>
        <p:spPr>
          <a:xfrm>
            <a:off x="1591990" y="3115715"/>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7" name="Moon 1726"/>
          <p:cNvSpPr/>
          <p:nvPr userDrawn="1"/>
        </p:nvSpPr>
        <p:spPr>
          <a:xfrm>
            <a:off x="1591990"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8" name="Rectangle 1727"/>
          <p:cNvSpPr/>
          <p:nvPr userDrawn="1"/>
        </p:nvSpPr>
        <p:spPr>
          <a:xfrm>
            <a:off x="1904518"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9" name="Oval 1728"/>
          <p:cNvSpPr/>
          <p:nvPr userDrawn="1"/>
        </p:nvSpPr>
        <p:spPr>
          <a:xfrm>
            <a:off x="1972894"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0" name="Moon 1729"/>
          <p:cNvSpPr/>
          <p:nvPr userDrawn="1"/>
        </p:nvSpPr>
        <p:spPr>
          <a:xfrm>
            <a:off x="1972894"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0" name="Rectangle 1769"/>
          <p:cNvSpPr/>
          <p:nvPr userDrawn="1"/>
        </p:nvSpPr>
        <p:spPr>
          <a:xfrm>
            <a:off x="6856263"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1" name="Oval 1770"/>
          <p:cNvSpPr/>
          <p:nvPr userDrawn="1"/>
        </p:nvSpPr>
        <p:spPr>
          <a:xfrm>
            <a:off x="6924639"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2" name="Moon 1771"/>
          <p:cNvSpPr/>
          <p:nvPr userDrawn="1"/>
        </p:nvSpPr>
        <p:spPr>
          <a:xfrm>
            <a:off x="6924639"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3" name="Rectangle 1772"/>
          <p:cNvSpPr/>
          <p:nvPr userDrawn="1"/>
        </p:nvSpPr>
        <p:spPr>
          <a:xfrm>
            <a:off x="7237167"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4" name="Oval 1773"/>
          <p:cNvSpPr/>
          <p:nvPr userDrawn="1"/>
        </p:nvSpPr>
        <p:spPr>
          <a:xfrm>
            <a:off x="7305543"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5" name="Moon 1774"/>
          <p:cNvSpPr/>
          <p:nvPr userDrawn="1"/>
        </p:nvSpPr>
        <p:spPr>
          <a:xfrm>
            <a:off x="7305543"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6" name="Rectangle 1775"/>
          <p:cNvSpPr/>
          <p:nvPr userDrawn="1"/>
        </p:nvSpPr>
        <p:spPr>
          <a:xfrm>
            <a:off x="7618070" y="304691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7" name="Oval 1776"/>
          <p:cNvSpPr/>
          <p:nvPr userDrawn="1"/>
        </p:nvSpPr>
        <p:spPr>
          <a:xfrm>
            <a:off x="7686446" y="311571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8" name="Moon 1777"/>
          <p:cNvSpPr/>
          <p:nvPr userDrawn="1"/>
        </p:nvSpPr>
        <p:spPr>
          <a:xfrm>
            <a:off x="7686446"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9" name="Rectangle 1778"/>
          <p:cNvSpPr/>
          <p:nvPr userDrawn="1"/>
        </p:nvSpPr>
        <p:spPr>
          <a:xfrm>
            <a:off x="7998974" y="304691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0" name="Oval 1779"/>
          <p:cNvSpPr/>
          <p:nvPr userDrawn="1"/>
        </p:nvSpPr>
        <p:spPr>
          <a:xfrm>
            <a:off x="8067350" y="311571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 name="Moon 1780"/>
          <p:cNvSpPr/>
          <p:nvPr userDrawn="1"/>
        </p:nvSpPr>
        <p:spPr>
          <a:xfrm>
            <a:off x="8067350"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2" name="Rectangle 1781"/>
          <p:cNvSpPr/>
          <p:nvPr userDrawn="1"/>
        </p:nvSpPr>
        <p:spPr>
          <a:xfrm>
            <a:off x="8379877"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3" name="Oval 1782"/>
          <p:cNvSpPr/>
          <p:nvPr userDrawn="1"/>
        </p:nvSpPr>
        <p:spPr>
          <a:xfrm>
            <a:off x="8448253"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4" name="Moon 1783"/>
          <p:cNvSpPr/>
          <p:nvPr userDrawn="1"/>
        </p:nvSpPr>
        <p:spPr>
          <a:xfrm>
            <a:off x="8448253"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5" name="Rectangle 1784"/>
          <p:cNvSpPr/>
          <p:nvPr userDrawn="1"/>
        </p:nvSpPr>
        <p:spPr>
          <a:xfrm>
            <a:off x="8760781"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6" name="Oval 1785"/>
          <p:cNvSpPr/>
          <p:nvPr userDrawn="1"/>
        </p:nvSpPr>
        <p:spPr>
          <a:xfrm>
            <a:off x="8829157"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7" name="Moon 1786"/>
          <p:cNvSpPr/>
          <p:nvPr userDrawn="1"/>
        </p:nvSpPr>
        <p:spPr>
          <a:xfrm>
            <a:off x="8829157"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8" name="Rectangle 1787"/>
          <p:cNvSpPr/>
          <p:nvPr userDrawn="1"/>
        </p:nvSpPr>
        <p:spPr>
          <a:xfrm>
            <a:off x="0" y="266605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9" name="Oval 1788"/>
          <p:cNvSpPr/>
          <p:nvPr userDrawn="1"/>
        </p:nvSpPr>
        <p:spPr>
          <a:xfrm>
            <a:off x="68376" y="273485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0" name="Moon 1789"/>
          <p:cNvSpPr/>
          <p:nvPr userDrawn="1"/>
        </p:nvSpPr>
        <p:spPr>
          <a:xfrm>
            <a:off x="68376"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1" name="Rectangle 1790"/>
          <p:cNvSpPr/>
          <p:nvPr userDrawn="1"/>
        </p:nvSpPr>
        <p:spPr>
          <a:xfrm>
            <a:off x="380904"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92" name="Oval 1791"/>
          <p:cNvSpPr/>
          <p:nvPr userDrawn="1"/>
        </p:nvSpPr>
        <p:spPr>
          <a:xfrm>
            <a:off x="449280"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3" name="Moon 1792"/>
          <p:cNvSpPr/>
          <p:nvPr userDrawn="1"/>
        </p:nvSpPr>
        <p:spPr>
          <a:xfrm>
            <a:off x="449280"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4" name="Rectangle 1793"/>
          <p:cNvSpPr/>
          <p:nvPr userDrawn="1"/>
        </p:nvSpPr>
        <p:spPr>
          <a:xfrm>
            <a:off x="761807"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5" name="Oval 1794"/>
          <p:cNvSpPr/>
          <p:nvPr userDrawn="1"/>
        </p:nvSpPr>
        <p:spPr>
          <a:xfrm>
            <a:off x="830183"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6" name="Moon 1795"/>
          <p:cNvSpPr/>
          <p:nvPr userDrawn="1"/>
        </p:nvSpPr>
        <p:spPr>
          <a:xfrm>
            <a:off x="830183"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7" name="Rectangle 1796"/>
          <p:cNvSpPr/>
          <p:nvPr userDrawn="1"/>
        </p:nvSpPr>
        <p:spPr>
          <a:xfrm>
            <a:off x="1142711"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8" name="Oval 1797"/>
          <p:cNvSpPr/>
          <p:nvPr userDrawn="1"/>
        </p:nvSpPr>
        <p:spPr>
          <a:xfrm>
            <a:off x="1211087"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9" name="Moon 1798"/>
          <p:cNvSpPr/>
          <p:nvPr userDrawn="1"/>
        </p:nvSpPr>
        <p:spPr>
          <a:xfrm>
            <a:off x="1211087"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0" name="Rectangle 1799"/>
          <p:cNvSpPr/>
          <p:nvPr userDrawn="1"/>
        </p:nvSpPr>
        <p:spPr>
          <a:xfrm>
            <a:off x="1523614"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1" name="Oval 1800"/>
          <p:cNvSpPr/>
          <p:nvPr userDrawn="1"/>
        </p:nvSpPr>
        <p:spPr>
          <a:xfrm>
            <a:off x="1591990"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2" name="Moon 1801"/>
          <p:cNvSpPr/>
          <p:nvPr userDrawn="1"/>
        </p:nvSpPr>
        <p:spPr>
          <a:xfrm>
            <a:off x="1591990"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5" name="Rectangle 1844"/>
          <p:cNvSpPr/>
          <p:nvPr userDrawn="1"/>
        </p:nvSpPr>
        <p:spPr>
          <a:xfrm>
            <a:off x="7237167" y="266605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6" name="Oval 1845"/>
          <p:cNvSpPr/>
          <p:nvPr userDrawn="1"/>
        </p:nvSpPr>
        <p:spPr>
          <a:xfrm>
            <a:off x="7305543" y="273485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7" name="Moon 1846"/>
          <p:cNvSpPr/>
          <p:nvPr userDrawn="1"/>
        </p:nvSpPr>
        <p:spPr>
          <a:xfrm>
            <a:off x="7305543"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8" name="Rectangle 1847"/>
          <p:cNvSpPr/>
          <p:nvPr userDrawn="1"/>
        </p:nvSpPr>
        <p:spPr>
          <a:xfrm>
            <a:off x="7618070"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9" name="Oval 1848"/>
          <p:cNvSpPr/>
          <p:nvPr userDrawn="1"/>
        </p:nvSpPr>
        <p:spPr>
          <a:xfrm>
            <a:off x="7686446"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0" name="Moon 1849"/>
          <p:cNvSpPr/>
          <p:nvPr userDrawn="1"/>
        </p:nvSpPr>
        <p:spPr>
          <a:xfrm>
            <a:off x="7686446"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1" name="Rectangle 1850"/>
          <p:cNvSpPr/>
          <p:nvPr userDrawn="1"/>
        </p:nvSpPr>
        <p:spPr>
          <a:xfrm>
            <a:off x="7998974"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2" name="Oval 1851"/>
          <p:cNvSpPr/>
          <p:nvPr userDrawn="1"/>
        </p:nvSpPr>
        <p:spPr>
          <a:xfrm>
            <a:off x="8067350"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3" name="Moon 1852"/>
          <p:cNvSpPr/>
          <p:nvPr userDrawn="1"/>
        </p:nvSpPr>
        <p:spPr>
          <a:xfrm>
            <a:off x="8067350"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4" name="Rectangle 1853"/>
          <p:cNvSpPr/>
          <p:nvPr userDrawn="1"/>
        </p:nvSpPr>
        <p:spPr>
          <a:xfrm>
            <a:off x="8379877"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5" name="Oval 1854"/>
          <p:cNvSpPr/>
          <p:nvPr userDrawn="1"/>
        </p:nvSpPr>
        <p:spPr>
          <a:xfrm>
            <a:off x="8448253"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6" name="Moon 1855"/>
          <p:cNvSpPr/>
          <p:nvPr userDrawn="1"/>
        </p:nvSpPr>
        <p:spPr>
          <a:xfrm>
            <a:off x="8448253"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7" name="Rectangle 1856"/>
          <p:cNvSpPr/>
          <p:nvPr userDrawn="1"/>
        </p:nvSpPr>
        <p:spPr>
          <a:xfrm>
            <a:off x="8760781"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8" name="Oval 1857"/>
          <p:cNvSpPr/>
          <p:nvPr userDrawn="1"/>
        </p:nvSpPr>
        <p:spPr>
          <a:xfrm>
            <a:off x="8829157"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9" name="Moon 1858"/>
          <p:cNvSpPr/>
          <p:nvPr userDrawn="1"/>
        </p:nvSpPr>
        <p:spPr>
          <a:xfrm>
            <a:off x="8829157"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0" name="Rectangle 1859"/>
          <p:cNvSpPr/>
          <p:nvPr userDrawn="1"/>
        </p:nvSpPr>
        <p:spPr>
          <a:xfrm>
            <a:off x="0"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1" name="Oval 1860"/>
          <p:cNvSpPr/>
          <p:nvPr userDrawn="1"/>
        </p:nvSpPr>
        <p:spPr>
          <a:xfrm>
            <a:off x="68376"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2" name="Moon 1861"/>
          <p:cNvSpPr/>
          <p:nvPr userDrawn="1"/>
        </p:nvSpPr>
        <p:spPr>
          <a:xfrm>
            <a:off x="68376"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 name="Rectangle 1862"/>
          <p:cNvSpPr/>
          <p:nvPr userDrawn="1"/>
        </p:nvSpPr>
        <p:spPr>
          <a:xfrm>
            <a:off x="380904"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4" name="Oval 1863"/>
          <p:cNvSpPr/>
          <p:nvPr userDrawn="1"/>
        </p:nvSpPr>
        <p:spPr>
          <a:xfrm>
            <a:off x="449280"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5" name="Moon 1864"/>
          <p:cNvSpPr/>
          <p:nvPr userDrawn="1"/>
        </p:nvSpPr>
        <p:spPr>
          <a:xfrm>
            <a:off x="449280"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6" name="Rectangle 1865"/>
          <p:cNvSpPr/>
          <p:nvPr userDrawn="1"/>
        </p:nvSpPr>
        <p:spPr>
          <a:xfrm>
            <a:off x="761807"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7" name="Oval 1866"/>
          <p:cNvSpPr/>
          <p:nvPr userDrawn="1"/>
        </p:nvSpPr>
        <p:spPr>
          <a:xfrm>
            <a:off x="830183"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8" name="Moon 1867"/>
          <p:cNvSpPr/>
          <p:nvPr userDrawn="1"/>
        </p:nvSpPr>
        <p:spPr>
          <a:xfrm>
            <a:off x="830183"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9" name="Rectangle 1868"/>
          <p:cNvSpPr/>
          <p:nvPr userDrawn="1"/>
        </p:nvSpPr>
        <p:spPr>
          <a:xfrm>
            <a:off x="1142711" y="2285189"/>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0" name="Oval 1869"/>
          <p:cNvSpPr/>
          <p:nvPr userDrawn="1"/>
        </p:nvSpPr>
        <p:spPr>
          <a:xfrm>
            <a:off x="1211087" y="2353986"/>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1" name="Moon 1870"/>
          <p:cNvSpPr/>
          <p:nvPr userDrawn="1"/>
        </p:nvSpPr>
        <p:spPr>
          <a:xfrm>
            <a:off x="1211087"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7" name="Rectangle 2466"/>
          <p:cNvSpPr/>
          <p:nvPr userDrawn="1"/>
        </p:nvSpPr>
        <p:spPr>
          <a:xfrm>
            <a:off x="7618070" y="228518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8" name="Oval 2467"/>
          <p:cNvSpPr/>
          <p:nvPr userDrawn="1"/>
        </p:nvSpPr>
        <p:spPr>
          <a:xfrm>
            <a:off x="7686446" y="235398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9" name="Moon 2468"/>
          <p:cNvSpPr/>
          <p:nvPr userDrawn="1"/>
        </p:nvSpPr>
        <p:spPr>
          <a:xfrm>
            <a:off x="7686446"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0" name="Rectangle 2469"/>
          <p:cNvSpPr/>
          <p:nvPr userDrawn="1"/>
        </p:nvSpPr>
        <p:spPr>
          <a:xfrm>
            <a:off x="7998974" y="228518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1" name="Oval 2470"/>
          <p:cNvSpPr/>
          <p:nvPr userDrawn="1"/>
        </p:nvSpPr>
        <p:spPr>
          <a:xfrm>
            <a:off x="8067350" y="235398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2" name="Moon 2471"/>
          <p:cNvSpPr/>
          <p:nvPr userDrawn="1"/>
        </p:nvSpPr>
        <p:spPr>
          <a:xfrm>
            <a:off x="8067350"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3" name="Rectangle 2472"/>
          <p:cNvSpPr/>
          <p:nvPr userDrawn="1"/>
        </p:nvSpPr>
        <p:spPr>
          <a:xfrm>
            <a:off x="8379877"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74" name="Oval 2473"/>
          <p:cNvSpPr/>
          <p:nvPr userDrawn="1"/>
        </p:nvSpPr>
        <p:spPr>
          <a:xfrm>
            <a:off x="8448253"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5" name="Moon 2474"/>
          <p:cNvSpPr/>
          <p:nvPr userDrawn="1"/>
        </p:nvSpPr>
        <p:spPr>
          <a:xfrm>
            <a:off x="8448253"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6" name="Rectangle 2475"/>
          <p:cNvSpPr/>
          <p:nvPr userDrawn="1"/>
        </p:nvSpPr>
        <p:spPr>
          <a:xfrm>
            <a:off x="8760781"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77" name="Oval 2476"/>
          <p:cNvSpPr/>
          <p:nvPr userDrawn="1"/>
        </p:nvSpPr>
        <p:spPr>
          <a:xfrm>
            <a:off x="8829157"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8" name="Moon 2477"/>
          <p:cNvSpPr/>
          <p:nvPr userDrawn="1"/>
        </p:nvSpPr>
        <p:spPr>
          <a:xfrm>
            <a:off x="8829157"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9" name="Rectangle 2478"/>
          <p:cNvSpPr/>
          <p:nvPr userDrawn="1"/>
        </p:nvSpPr>
        <p:spPr>
          <a:xfrm>
            <a:off x="0" y="190432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80" name="Oval 2479"/>
          <p:cNvSpPr/>
          <p:nvPr userDrawn="1"/>
        </p:nvSpPr>
        <p:spPr>
          <a:xfrm>
            <a:off x="68376" y="197312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1" name="Moon 2480"/>
          <p:cNvSpPr/>
          <p:nvPr userDrawn="1"/>
        </p:nvSpPr>
        <p:spPr>
          <a:xfrm>
            <a:off x="68376"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2" name="Rectangle 2481"/>
          <p:cNvSpPr/>
          <p:nvPr userDrawn="1"/>
        </p:nvSpPr>
        <p:spPr>
          <a:xfrm>
            <a:off x="380904" y="190432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3" name="Oval 2482"/>
          <p:cNvSpPr/>
          <p:nvPr userDrawn="1"/>
        </p:nvSpPr>
        <p:spPr>
          <a:xfrm>
            <a:off x="449280" y="197312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4" name="Moon 2483"/>
          <p:cNvSpPr/>
          <p:nvPr userDrawn="1"/>
        </p:nvSpPr>
        <p:spPr>
          <a:xfrm>
            <a:off x="449280"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5" name="Rectangle 2484"/>
          <p:cNvSpPr/>
          <p:nvPr userDrawn="1"/>
        </p:nvSpPr>
        <p:spPr>
          <a:xfrm>
            <a:off x="761807" y="190432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6" name="Oval 2485"/>
          <p:cNvSpPr/>
          <p:nvPr userDrawn="1"/>
        </p:nvSpPr>
        <p:spPr>
          <a:xfrm>
            <a:off x="830183" y="197312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7" name="Moon 2486"/>
          <p:cNvSpPr/>
          <p:nvPr userDrawn="1"/>
        </p:nvSpPr>
        <p:spPr>
          <a:xfrm>
            <a:off x="830183"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8" name="Rectangle 2487"/>
          <p:cNvSpPr/>
          <p:nvPr userDrawn="1"/>
        </p:nvSpPr>
        <p:spPr>
          <a:xfrm>
            <a:off x="1142711"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9" name="Oval 2488"/>
          <p:cNvSpPr/>
          <p:nvPr userDrawn="1"/>
        </p:nvSpPr>
        <p:spPr>
          <a:xfrm>
            <a:off x="1211087"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0" name="Moon 2489"/>
          <p:cNvSpPr/>
          <p:nvPr userDrawn="1"/>
        </p:nvSpPr>
        <p:spPr>
          <a:xfrm>
            <a:off x="1211087"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6" name="Rectangle 2565"/>
          <p:cNvSpPr/>
          <p:nvPr userDrawn="1"/>
        </p:nvSpPr>
        <p:spPr>
          <a:xfrm>
            <a:off x="7618070"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7" name="Oval 2566"/>
          <p:cNvSpPr/>
          <p:nvPr userDrawn="1"/>
        </p:nvSpPr>
        <p:spPr>
          <a:xfrm>
            <a:off x="7686446"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8" name="Moon 2567"/>
          <p:cNvSpPr/>
          <p:nvPr userDrawn="1"/>
        </p:nvSpPr>
        <p:spPr>
          <a:xfrm>
            <a:off x="7686446"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9" name="Rectangle 2568"/>
          <p:cNvSpPr/>
          <p:nvPr userDrawn="1"/>
        </p:nvSpPr>
        <p:spPr>
          <a:xfrm>
            <a:off x="7998974"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 name="Oval 2569"/>
          <p:cNvSpPr/>
          <p:nvPr userDrawn="1"/>
        </p:nvSpPr>
        <p:spPr>
          <a:xfrm>
            <a:off x="8067350"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1" name="Moon 2570"/>
          <p:cNvSpPr/>
          <p:nvPr userDrawn="1"/>
        </p:nvSpPr>
        <p:spPr>
          <a:xfrm>
            <a:off x="8067350"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2" name="Rectangle 2571"/>
          <p:cNvSpPr/>
          <p:nvPr userDrawn="1"/>
        </p:nvSpPr>
        <p:spPr>
          <a:xfrm>
            <a:off x="8379877" y="190432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3" name="Oval 2572"/>
          <p:cNvSpPr/>
          <p:nvPr userDrawn="1"/>
        </p:nvSpPr>
        <p:spPr>
          <a:xfrm>
            <a:off x="8448253" y="197312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4" name="Moon 2573"/>
          <p:cNvSpPr/>
          <p:nvPr userDrawn="1"/>
        </p:nvSpPr>
        <p:spPr>
          <a:xfrm>
            <a:off x="8448253"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5" name="Rectangle 2574"/>
          <p:cNvSpPr/>
          <p:nvPr userDrawn="1"/>
        </p:nvSpPr>
        <p:spPr>
          <a:xfrm>
            <a:off x="8760781"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6" name="Oval 2575"/>
          <p:cNvSpPr/>
          <p:nvPr userDrawn="1"/>
        </p:nvSpPr>
        <p:spPr>
          <a:xfrm>
            <a:off x="8829157"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7" name="Moon 2576"/>
          <p:cNvSpPr/>
          <p:nvPr userDrawn="1"/>
        </p:nvSpPr>
        <p:spPr>
          <a:xfrm>
            <a:off x="8829157"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8" name="Rectangle 2577"/>
          <p:cNvSpPr/>
          <p:nvPr userDrawn="1"/>
        </p:nvSpPr>
        <p:spPr>
          <a:xfrm>
            <a:off x="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79" name="Oval 2578"/>
          <p:cNvSpPr/>
          <p:nvPr userDrawn="1"/>
        </p:nvSpPr>
        <p:spPr>
          <a:xfrm>
            <a:off x="6837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0" name="Moon 2579"/>
          <p:cNvSpPr/>
          <p:nvPr userDrawn="1"/>
        </p:nvSpPr>
        <p:spPr>
          <a:xfrm>
            <a:off x="6837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1" name="Rectangle 2580"/>
          <p:cNvSpPr/>
          <p:nvPr userDrawn="1"/>
        </p:nvSpPr>
        <p:spPr>
          <a:xfrm>
            <a:off x="380904"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82" name="Oval 2581"/>
          <p:cNvSpPr/>
          <p:nvPr userDrawn="1"/>
        </p:nvSpPr>
        <p:spPr>
          <a:xfrm>
            <a:off x="449280"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3" name="Moon 2582"/>
          <p:cNvSpPr/>
          <p:nvPr userDrawn="1"/>
        </p:nvSpPr>
        <p:spPr>
          <a:xfrm>
            <a:off x="44928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4" name="Rectangle 2583"/>
          <p:cNvSpPr/>
          <p:nvPr userDrawn="1"/>
        </p:nvSpPr>
        <p:spPr>
          <a:xfrm>
            <a:off x="761807" y="1523459"/>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5" name="Oval 2584"/>
          <p:cNvSpPr/>
          <p:nvPr userDrawn="1"/>
        </p:nvSpPr>
        <p:spPr>
          <a:xfrm>
            <a:off x="830183" y="1592256"/>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6" name="Moon 2585"/>
          <p:cNvSpPr/>
          <p:nvPr userDrawn="1"/>
        </p:nvSpPr>
        <p:spPr>
          <a:xfrm>
            <a:off x="83018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9" name="Rectangle 2658"/>
          <p:cNvSpPr/>
          <p:nvPr userDrawn="1"/>
        </p:nvSpPr>
        <p:spPr>
          <a:xfrm>
            <a:off x="7998974"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0" name="Oval 2659"/>
          <p:cNvSpPr/>
          <p:nvPr userDrawn="1"/>
        </p:nvSpPr>
        <p:spPr>
          <a:xfrm>
            <a:off x="8067350"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1" name="Moon 2660"/>
          <p:cNvSpPr/>
          <p:nvPr userDrawn="1"/>
        </p:nvSpPr>
        <p:spPr>
          <a:xfrm>
            <a:off x="806735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 name="Rectangle 2661"/>
          <p:cNvSpPr/>
          <p:nvPr userDrawn="1"/>
        </p:nvSpPr>
        <p:spPr>
          <a:xfrm>
            <a:off x="8379877"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 name="Oval 2662"/>
          <p:cNvSpPr/>
          <p:nvPr userDrawn="1"/>
        </p:nvSpPr>
        <p:spPr>
          <a:xfrm>
            <a:off x="8448253"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9" name="Moon 2678"/>
          <p:cNvSpPr/>
          <p:nvPr userDrawn="1"/>
        </p:nvSpPr>
        <p:spPr>
          <a:xfrm>
            <a:off x="844825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0" name="Rectangle 2679"/>
          <p:cNvSpPr/>
          <p:nvPr userDrawn="1"/>
        </p:nvSpPr>
        <p:spPr>
          <a:xfrm>
            <a:off x="8760781"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1" name="Oval 2680"/>
          <p:cNvSpPr/>
          <p:nvPr userDrawn="1"/>
        </p:nvSpPr>
        <p:spPr>
          <a:xfrm>
            <a:off x="8829157"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2" name="Moon 2681"/>
          <p:cNvSpPr/>
          <p:nvPr userDrawn="1"/>
        </p:nvSpPr>
        <p:spPr>
          <a:xfrm>
            <a:off x="882915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3" name="Rectangle 2682"/>
          <p:cNvSpPr/>
          <p:nvPr userDrawn="1"/>
        </p:nvSpPr>
        <p:spPr>
          <a:xfrm>
            <a:off x="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84" name="Oval 2683"/>
          <p:cNvSpPr/>
          <p:nvPr userDrawn="1"/>
        </p:nvSpPr>
        <p:spPr>
          <a:xfrm>
            <a:off x="6837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5" name="Moon 2684"/>
          <p:cNvSpPr/>
          <p:nvPr userDrawn="1"/>
        </p:nvSpPr>
        <p:spPr>
          <a:xfrm>
            <a:off x="6837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6" name="Rectangle 2685"/>
          <p:cNvSpPr/>
          <p:nvPr userDrawn="1"/>
        </p:nvSpPr>
        <p:spPr>
          <a:xfrm>
            <a:off x="380904"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87" name="Oval 2686"/>
          <p:cNvSpPr/>
          <p:nvPr userDrawn="1"/>
        </p:nvSpPr>
        <p:spPr>
          <a:xfrm>
            <a:off x="449280"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8" name="Moon 2687"/>
          <p:cNvSpPr/>
          <p:nvPr userDrawn="1"/>
        </p:nvSpPr>
        <p:spPr>
          <a:xfrm>
            <a:off x="44928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9" name="Rectangle 2688"/>
          <p:cNvSpPr/>
          <p:nvPr userDrawn="1"/>
        </p:nvSpPr>
        <p:spPr>
          <a:xfrm>
            <a:off x="76180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0" name="Oval 2689"/>
          <p:cNvSpPr/>
          <p:nvPr userDrawn="1"/>
        </p:nvSpPr>
        <p:spPr>
          <a:xfrm>
            <a:off x="83018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1" name="Moon 2690"/>
          <p:cNvSpPr/>
          <p:nvPr userDrawn="1"/>
        </p:nvSpPr>
        <p:spPr>
          <a:xfrm>
            <a:off x="83018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9" name="Rectangle 2758"/>
          <p:cNvSpPr/>
          <p:nvPr userDrawn="1"/>
        </p:nvSpPr>
        <p:spPr>
          <a:xfrm>
            <a:off x="7998974"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0" name="Oval 2759"/>
          <p:cNvSpPr/>
          <p:nvPr userDrawn="1"/>
        </p:nvSpPr>
        <p:spPr>
          <a:xfrm>
            <a:off x="8067350"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1" name="Moon 2760"/>
          <p:cNvSpPr/>
          <p:nvPr userDrawn="1"/>
        </p:nvSpPr>
        <p:spPr>
          <a:xfrm>
            <a:off x="806735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2" name="Rectangle 2761"/>
          <p:cNvSpPr/>
          <p:nvPr userDrawn="1"/>
        </p:nvSpPr>
        <p:spPr>
          <a:xfrm>
            <a:off x="837987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3" name="Oval 2762"/>
          <p:cNvSpPr/>
          <p:nvPr userDrawn="1"/>
        </p:nvSpPr>
        <p:spPr>
          <a:xfrm>
            <a:off x="844825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 name="Moon 2763"/>
          <p:cNvSpPr/>
          <p:nvPr userDrawn="1"/>
        </p:nvSpPr>
        <p:spPr>
          <a:xfrm>
            <a:off x="844825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 name="Rectangle 2764"/>
          <p:cNvSpPr/>
          <p:nvPr userDrawn="1"/>
        </p:nvSpPr>
        <p:spPr>
          <a:xfrm>
            <a:off x="8760781"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 name="Oval 2765"/>
          <p:cNvSpPr/>
          <p:nvPr userDrawn="1"/>
        </p:nvSpPr>
        <p:spPr>
          <a:xfrm>
            <a:off x="8829157"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7" name="Moon 2766"/>
          <p:cNvSpPr/>
          <p:nvPr userDrawn="1"/>
        </p:nvSpPr>
        <p:spPr>
          <a:xfrm>
            <a:off x="882915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8" name="Rectangle 2767"/>
          <p:cNvSpPr/>
          <p:nvPr userDrawn="1"/>
        </p:nvSpPr>
        <p:spPr>
          <a:xfrm>
            <a:off x="0"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69" name="Oval 2768"/>
          <p:cNvSpPr/>
          <p:nvPr userDrawn="1"/>
        </p:nvSpPr>
        <p:spPr>
          <a:xfrm>
            <a:off x="68376"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0" name="Moon 2769"/>
          <p:cNvSpPr/>
          <p:nvPr userDrawn="1"/>
        </p:nvSpPr>
        <p:spPr>
          <a:xfrm>
            <a:off x="6837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1" name="Rectangle 2770"/>
          <p:cNvSpPr/>
          <p:nvPr userDrawn="1"/>
        </p:nvSpPr>
        <p:spPr>
          <a:xfrm>
            <a:off x="380904"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72" name="Oval 2771"/>
          <p:cNvSpPr/>
          <p:nvPr userDrawn="1"/>
        </p:nvSpPr>
        <p:spPr>
          <a:xfrm>
            <a:off x="449280"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3" name="Moon 2772"/>
          <p:cNvSpPr/>
          <p:nvPr userDrawn="1"/>
        </p:nvSpPr>
        <p:spPr>
          <a:xfrm>
            <a:off x="44928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3" name="Rectangle 2842"/>
          <p:cNvSpPr/>
          <p:nvPr userDrawn="1"/>
        </p:nvSpPr>
        <p:spPr>
          <a:xfrm>
            <a:off x="8379877"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4" name="Oval 2843"/>
          <p:cNvSpPr/>
          <p:nvPr userDrawn="1"/>
        </p:nvSpPr>
        <p:spPr>
          <a:xfrm>
            <a:off x="8448253"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5" name="Moon 2844"/>
          <p:cNvSpPr/>
          <p:nvPr userDrawn="1"/>
        </p:nvSpPr>
        <p:spPr>
          <a:xfrm>
            <a:off x="844825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6" name="Rectangle 2845"/>
          <p:cNvSpPr/>
          <p:nvPr userDrawn="1"/>
        </p:nvSpPr>
        <p:spPr>
          <a:xfrm>
            <a:off x="8760781"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7" name="Oval 2846"/>
          <p:cNvSpPr/>
          <p:nvPr userDrawn="1"/>
        </p:nvSpPr>
        <p:spPr>
          <a:xfrm>
            <a:off x="8829157"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8" name="Moon 2847"/>
          <p:cNvSpPr/>
          <p:nvPr userDrawn="1"/>
        </p:nvSpPr>
        <p:spPr>
          <a:xfrm>
            <a:off x="882915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9" name="Rectangle 2848"/>
          <p:cNvSpPr/>
          <p:nvPr userDrawn="1"/>
        </p:nvSpPr>
        <p:spPr>
          <a:xfrm>
            <a:off x="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0" name="Oval 2849"/>
          <p:cNvSpPr/>
          <p:nvPr userDrawn="1"/>
        </p:nvSpPr>
        <p:spPr>
          <a:xfrm>
            <a:off x="6837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1" name="Moon 2850"/>
          <p:cNvSpPr/>
          <p:nvPr userDrawn="1"/>
        </p:nvSpPr>
        <p:spPr>
          <a:xfrm>
            <a:off x="6837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2" name="Rectangle 2851"/>
          <p:cNvSpPr/>
          <p:nvPr userDrawn="1"/>
        </p:nvSpPr>
        <p:spPr>
          <a:xfrm>
            <a:off x="380904"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3" name="Oval 2852"/>
          <p:cNvSpPr/>
          <p:nvPr userDrawn="1"/>
        </p:nvSpPr>
        <p:spPr>
          <a:xfrm>
            <a:off x="449280"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4" name="Moon 2853"/>
          <p:cNvSpPr/>
          <p:nvPr userDrawn="1"/>
        </p:nvSpPr>
        <p:spPr>
          <a:xfrm>
            <a:off x="44928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4" name="Rectangle 2923"/>
          <p:cNvSpPr/>
          <p:nvPr userDrawn="1"/>
        </p:nvSpPr>
        <p:spPr>
          <a:xfrm>
            <a:off x="8379877"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5" name="Oval 2924"/>
          <p:cNvSpPr/>
          <p:nvPr userDrawn="1"/>
        </p:nvSpPr>
        <p:spPr>
          <a:xfrm>
            <a:off x="8448253"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6" name="Moon 2925"/>
          <p:cNvSpPr/>
          <p:nvPr userDrawn="1"/>
        </p:nvSpPr>
        <p:spPr>
          <a:xfrm>
            <a:off x="844825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7" name="Rectangle 2926"/>
          <p:cNvSpPr/>
          <p:nvPr userDrawn="1"/>
        </p:nvSpPr>
        <p:spPr>
          <a:xfrm>
            <a:off x="8760781"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8" name="Oval 2927"/>
          <p:cNvSpPr/>
          <p:nvPr userDrawn="1"/>
        </p:nvSpPr>
        <p:spPr>
          <a:xfrm>
            <a:off x="8829157"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9" name="Moon 2928"/>
          <p:cNvSpPr/>
          <p:nvPr userDrawn="1"/>
        </p:nvSpPr>
        <p:spPr>
          <a:xfrm>
            <a:off x="882915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0" name="Rectangle 2929"/>
          <p:cNvSpPr/>
          <p:nvPr userDrawn="1"/>
        </p:nvSpPr>
        <p:spPr>
          <a:xfrm>
            <a:off x="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1" name="Oval 2930"/>
          <p:cNvSpPr/>
          <p:nvPr userDrawn="1"/>
        </p:nvSpPr>
        <p:spPr>
          <a:xfrm>
            <a:off x="6837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2" name="Moon 2931"/>
          <p:cNvSpPr/>
          <p:nvPr userDrawn="1"/>
        </p:nvSpPr>
        <p:spPr>
          <a:xfrm>
            <a:off x="6837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3" name="Rectangle 2932"/>
          <p:cNvSpPr/>
          <p:nvPr userDrawn="1"/>
        </p:nvSpPr>
        <p:spPr>
          <a:xfrm>
            <a:off x="380904"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4" name="Oval 2933"/>
          <p:cNvSpPr/>
          <p:nvPr userDrawn="1"/>
        </p:nvSpPr>
        <p:spPr>
          <a:xfrm>
            <a:off x="449280"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5" name="Moon 2934"/>
          <p:cNvSpPr/>
          <p:nvPr userDrawn="1"/>
        </p:nvSpPr>
        <p:spPr>
          <a:xfrm>
            <a:off x="44928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2" name="Rectangle 3001"/>
          <p:cNvSpPr/>
          <p:nvPr userDrawn="1"/>
        </p:nvSpPr>
        <p:spPr>
          <a:xfrm>
            <a:off x="8379877"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3" name="Oval 3002"/>
          <p:cNvSpPr/>
          <p:nvPr userDrawn="1"/>
        </p:nvSpPr>
        <p:spPr>
          <a:xfrm>
            <a:off x="8448253"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4" name="Moon 3003"/>
          <p:cNvSpPr/>
          <p:nvPr userDrawn="1"/>
        </p:nvSpPr>
        <p:spPr>
          <a:xfrm>
            <a:off x="844825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5" name="Rectangle 3004"/>
          <p:cNvSpPr/>
          <p:nvPr userDrawn="1"/>
        </p:nvSpPr>
        <p:spPr>
          <a:xfrm>
            <a:off x="8760781"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6" name="Oval 3005"/>
          <p:cNvSpPr/>
          <p:nvPr userDrawn="1"/>
        </p:nvSpPr>
        <p:spPr>
          <a:xfrm>
            <a:off x="8829157"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7" name="Moon 3006"/>
          <p:cNvSpPr/>
          <p:nvPr userDrawn="1"/>
        </p:nvSpPr>
        <p:spPr>
          <a:xfrm>
            <a:off x="882915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9" name="Title 1"/>
          <p:cNvSpPr>
            <a:spLocks noGrp="1"/>
          </p:cNvSpPr>
          <p:nvPr>
            <p:ph type="ctrTitle"/>
          </p:nvPr>
        </p:nvSpPr>
        <p:spPr>
          <a:xfrm>
            <a:off x="1046818" y="41898"/>
            <a:ext cx="7050365" cy="1978560"/>
          </a:xfrm>
        </p:spPr>
        <p:txBody>
          <a:bodyPr anchor="ctr"/>
          <a:lstStyle>
            <a:lvl1pPr algn="ctr">
              <a:defRPr sz="6000" b="1"/>
            </a:lvl1pPr>
          </a:lstStyle>
          <a:p>
            <a:r>
              <a:rPr lang="en-US" dirty="0"/>
              <a:t>Click to edit Master title style</a:t>
            </a:r>
          </a:p>
        </p:txBody>
      </p:sp>
      <p:sp>
        <p:nvSpPr>
          <p:cNvPr id="3010" name="Subtitle 2"/>
          <p:cNvSpPr>
            <a:spLocks noGrp="1"/>
          </p:cNvSpPr>
          <p:nvPr>
            <p:ph type="subTitle" idx="1"/>
          </p:nvPr>
        </p:nvSpPr>
        <p:spPr>
          <a:xfrm>
            <a:off x="1999744" y="2112533"/>
            <a:ext cx="5142233" cy="162975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1103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EGO - Title and Content 1">
    <p:bg>
      <p:bgPr>
        <a:gradFill>
          <a:gsLst>
            <a:gs pos="47000">
              <a:schemeClr val="accent3">
                <a:lumMod val="5000"/>
                <a:lumOff val="95000"/>
              </a:schemeClr>
            </a:gs>
            <a:gs pos="83000">
              <a:schemeClr val="accent3">
                <a:lumMod val="45000"/>
                <a:lumOff val="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2133" y="365126"/>
            <a:ext cx="7399734" cy="1325563"/>
          </a:xfrm>
        </p:spPr>
        <p:txBody>
          <a:bodyPr>
            <a:normAutofit/>
          </a:bodyPr>
          <a:lstStyle>
            <a:lvl1pPr>
              <a:defRPr sz="5400" b="0">
                <a:latin typeface="+mn-lt"/>
              </a:defRPr>
            </a:lvl1pPr>
          </a:lstStyle>
          <a:p>
            <a:r>
              <a:rPr lang="en-US"/>
              <a:t>Click to edit Master title style</a:t>
            </a:r>
          </a:p>
        </p:txBody>
      </p:sp>
      <p:sp>
        <p:nvSpPr>
          <p:cNvPr id="3" name="Content Placeholder 2"/>
          <p:cNvSpPr>
            <a:spLocks noGrp="1"/>
          </p:cNvSpPr>
          <p:nvPr>
            <p:ph idx="1"/>
          </p:nvPr>
        </p:nvSpPr>
        <p:spPr>
          <a:xfrm>
            <a:off x="872133" y="1825625"/>
            <a:ext cx="739973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72133" y="6356351"/>
            <a:ext cx="2057400" cy="365125"/>
          </a:xfrm>
        </p:spPr>
        <p:txBody>
          <a:bodyPr/>
          <a:lstStyle/>
          <a:p>
            <a:r>
              <a:rPr lang="en-US"/>
              <a:t>Your Date Here</a:t>
            </a:r>
          </a:p>
        </p:txBody>
      </p:sp>
      <p:sp>
        <p:nvSpPr>
          <p:cNvPr id="5" name="Footer Placeholder 4"/>
          <p:cNvSpPr>
            <a:spLocks noGrp="1"/>
          </p:cNvSpPr>
          <p:nvPr>
            <p:ph type="ftr" sz="quarter" idx="11"/>
          </p:nvPr>
        </p:nvSpPr>
        <p:spPr/>
        <p:txBody>
          <a:bodyPr/>
          <a:lstStyle/>
          <a:p>
            <a:r>
              <a:rPr lang="en-US"/>
              <a:t>Your Footer Here</a:t>
            </a:r>
          </a:p>
        </p:txBody>
      </p:sp>
      <p:sp>
        <p:nvSpPr>
          <p:cNvPr id="6" name="Slide Number Placeholder 5"/>
          <p:cNvSpPr>
            <a:spLocks noGrp="1"/>
          </p:cNvSpPr>
          <p:nvPr>
            <p:ph type="sldNum" sz="quarter" idx="12"/>
          </p:nvPr>
        </p:nvSpPr>
        <p:spPr>
          <a:xfrm>
            <a:off x="6214467" y="6356351"/>
            <a:ext cx="2057400" cy="365125"/>
          </a:xfrm>
        </p:spPr>
        <p:txBody>
          <a:bodyPr/>
          <a:lstStyle/>
          <a:p>
            <a:fld id="{8D842041-FF2F-430B-AD32-D8E9A72EA7BB}" type="slidenum">
              <a:rPr lang="en-US" smtClean="0"/>
              <a:t>‹#›</a:t>
            </a:fld>
            <a:endParaRPr lang="en-US"/>
          </a:p>
        </p:txBody>
      </p:sp>
      <p:sp>
        <p:nvSpPr>
          <p:cNvPr id="223" name="Rectangle 222"/>
          <p:cNvSpPr/>
          <p:nvPr userDrawn="1"/>
        </p:nvSpPr>
        <p:spPr>
          <a:xfrm>
            <a:off x="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userDrawn="1"/>
        </p:nvSpPr>
        <p:spPr>
          <a:xfrm>
            <a:off x="6837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userDrawn="1"/>
        </p:nvSpPr>
        <p:spPr>
          <a:xfrm>
            <a:off x="6837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userDrawn="1"/>
        </p:nvSpPr>
        <p:spPr>
          <a:xfrm>
            <a:off x="380904"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userDrawn="1"/>
        </p:nvSpPr>
        <p:spPr>
          <a:xfrm>
            <a:off x="449280"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userDrawn="1"/>
        </p:nvSpPr>
        <p:spPr>
          <a:xfrm>
            <a:off x="44928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userDrawn="1"/>
        </p:nvSpPr>
        <p:spPr>
          <a:xfrm>
            <a:off x="8379877"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userDrawn="1"/>
        </p:nvSpPr>
        <p:spPr>
          <a:xfrm>
            <a:off x="8448253"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userDrawn="1"/>
        </p:nvSpPr>
        <p:spPr>
          <a:xfrm>
            <a:off x="844825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userDrawn="1"/>
        </p:nvSpPr>
        <p:spPr>
          <a:xfrm>
            <a:off x="8760781"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userDrawn="1"/>
        </p:nvSpPr>
        <p:spPr>
          <a:xfrm>
            <a:off x="8829157"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userDrawn="1"/>
        </p:nvSpPr>
        <p:spPr>
          <a:xfrm>
            <a:off x="882915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userDrawn="1"/>
        </p:nvSpPr>
        <p:spPr>
          <a:xfrm>
            <a:off x="0"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userDrawn="1"/>
        </p:nvSpPr>
        <p:spPr>
          <a:xfrm>
            <a:off x="68376"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36"/>
          <p:cNvSpPr/>
          <p:nvPr userDrawn="1"/>
        </p:nvSpPr>
        <p:spPr>
          <a:xfrm>
            <a:off x="6837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userDrawn="1"/>
        </p:nvSpPr>
        <p:spPr>
          <a:xfrm>
            <a:off x="380904"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userDrawn="1"/>
        </p:nvSpPr>
        <p:spPr>
          <a:xfrm>
            <a:off x="449280"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userDrawn="1"/>
        </p:nvSpPr>
        <p:spPr>
          <a:xfrm>
            <a:off x="44928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userDrawn="1"/>
        </p:nvSpPr>
        <p:spPr>
          <a:xfrm>
            <a:off x="8379877"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2" name="Oval 241"/>
          <p:cNvSpPr/>
          <p:nvPr userDrawn="1"/>
        </p:nvSpPr>
        <p:spPr>
          <a:xfrm>
            <a:off x="8448253"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userDrawn="1"/>
        </p:nvSpPr>
        <p:spPr>
          <a:xfrm>
            <a:off x="844825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userDrawn="1"/>
        </p:nvSpPr>
        <p:spPr>
          <a:xfrm>
            <a:off x="876078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5" name="Oval 244"/>
          <p:cNvSpPr/>
          <p:nvPr userDrawn="1"/>
        </p:nvSpPr>
        <p:spPr>
          <a:xfrm>
            <a:off x="882915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userDrawn="1"/>
        </p:nvSpPr>
        <p:spPr>
          <a:xfrm>
            <a:off x="882915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userDrawn="1"/>
        </p:nvSpPr>
        <p:spPr>
          <a:xfrm>
            <a:off x="0"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8" name="Oval 247"/>
          <p:cNvSpPr/>
          <p:nvPr userDrawn="1"/>
        </p:nvSpPr>
        <p:spPr>
          <a:xfrm>
            <a:off x="68376"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userDrawn="1"/>
        </p:nvSpPr>
        <p:spPr>
          <a:xfrm>
            <a:off x="6837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userDrawn="1"/>
        </p:nvSpPr>
        <p:spPr>
          <a:xfrm>
            <a:off x="380904"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userDrawn="1"/>
        </p:nvSpPr>
        <p:spPr>
          <a:xfrm>
            <a:off x="449280"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userDrawn="1"/>
        </p:nvSpPr>
        <p:spPr>
          <a:xfrm>
            <a:off x="44928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userDrawn="1"/>
        </p:nvSpPr>
        <p:spPr>
          <a:xfrm>
            <a:off x="837987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userDrawn="1"/>
        </p:nvSpPr>
        <p:spPr>
          <a:xfrm>
            <a:off x="844825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254"/>
          <p:cNvSpPr/>
          <p:nvPr userDrawn="1"/>
        </p:nvSpPr>
        <p:spPr>
          <a:xfrm>
            <a:off x="844825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userDrawn="1"/>
        </p:nvSpPr>
        <p:spPr>
          <a:xfrm>
            <a:off x="8760781"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userDrawn="1"/>
        </p:nvSpPr>
        <p:spPr>
          <a:xfrm>
            <a:off x="8829157"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p:cNvSpPr/>
          <p:nvPr userDrawn="1"/>
        </p:nvSpPr>
        <p:spPr>
          <a:xfrm>
            <a:off x="882915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userDrawn="1"/>
        </p:nvSpPr>
        <p:spPr>
          <a:xfrm>
            <a:off x="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userDrawn="1"/>
        </p:nvSpPr>
        <p:spPr>
          <a:xfrm>
            <a:off x="6837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260"/>
          <p:cNvSpPr/>
          <p:nvPr userDrawn="1"/>
        </p:nvSpPr>
        <p:spPr>
          <a:xfrm>
            <a:off x="6837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userDrawn="1"/>
        </p:nvSpPr>
        <p:spPr>
          <a:xfrm>
            <a:off x="38090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userDrawn="1"/>
        </p:nvSpPr>
        <p:spPr>
          <a:xfrm>
            <a:off x="44928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userDrawn="1"/>
        </p:nvSpPr>
        <p:spPr>
          <a:xfrm>
            <a:off x="44928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userDrawn="1"/>
        </p:nvSpPr>
        <p:spPr>
          <a:xfrm>
            <a:off x="837987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userDrawn="1"/>
        </p:nvSpPr>
        <p:spPr>
          <a:xfrm>
            <a:off x="844825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userDrawn="1"/>
        </p:nvSpPr>
        <p:spPr>
          <a:xfrm>
            <a:off x="844825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userDrawn="1"/>
        </p:nvSpPr>
        <p:spPr>
          <a:xfrm>
            <a:off x="8760781"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userDrawn="1"/>
        </p:nvSpPr>
        <p:spPr>
          <a:xfrm>
            <a:off x="8829157"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userDrawn="1"/>
        </p:nvSpPr>
        <p:spPr>
          <a:xfrm>
            <a:off x="882915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userDrawn="1"/>
        </p:nvSpPr>
        <p:spPr>
          <a:xfrm>
            <a:off x="0"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userDrawn="1"/>
        </p:nvSpPr>
        <p:spPr>
          <a:xfrm>
            <a:off x="68376"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userDrawn="1"/>
        </p:nvSpPr>
        <p:spPr>
          <a:xfrm>
            <a:off x="6837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userDrawn="1"/>
        </p:nvSpPr>
        <p:spPr>
          <a:xfrm>
            <a:off x="380904" y="495124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userDrawn="1"/>
        </p:nvSpPr>
        <p:spPr>
          <a:xfrm>
            <a:off x="449280" y="502003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userDrawn="1"/>
        </p:nvSpPr>
        <p:spPr>
          <a:xfrm>
            <a:off x="449280"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userDrawn="1"/>
        </p:nvSpPr>
        <p:spPr>
          <a:xfrm>
            <a:off x="8379877"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userDrawn="1"/>
        </p:nvSpPr>
        <p:spPr>
          <a:xfrm>
            <a:off x="8448253"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userDrawn="1"/>
        </p:nvSpPr>
        <p:spPr>
          <a:xfrm>
            <a:off x="8448253"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userDrawn="1"/>
        </p:nvSpPr>
        <p:spPr>
          <a:xfrm>
            <a:off x="8760781"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userDrawn="1"/>
        </p:nvSpPr>
        <p:spPr>
          <a:xfrm>
            <a:off x="8829157"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userDrawn="1"/>
        </p:nvSpPr>
        <p:spPr>
          <a:xfrm>
            <a:off x="882915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userDrawn="1"/>
        </p:nvSpPr>
        <p:spPr>
          <a:xfrm>
            <a:off x="0"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userDrawn="1"/>
        </p:nvSpPr>
        <p:spPr>
          <a:xfrm>
            <a:off x="68376"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284"/>
          <p:cNvSpPr/>
          <p:nvPr userDrawn="1"/>
        </p:nvSpPr>
        <p:spPr>
          <a:xfrm>
            <a:off x="6837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userDrawn="1"/>
        </p:nvSpPr>
        <p:spPr>
          <a:xfrm>
            <a:off x="380904"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7" name="Oval 286"/>
          <p:cNvSpPr/>
          <p:nvPr userDrawn="1"/>
        </p:nvSpPr>
        <p:spPr>
          <a:xfrm>
            <a:off x="449280"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userDrawn="1"/>
        </p:nvSpPr>
        <p:spPr>
          <a:xfrm>
            <a:off x="449280"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userDrawn="1"/>
        </p:nvSpPr>
        <p:spPr>
          <a:xfrm>
            <a:off x="8379877" y="457037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userDrawn="1"/>
        </p:nvSpPr>
        <p:spPr>
          <a:xfrm>
            <a:off x="8448253" y="463917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userDrawn="1"/>
        </p:nvSpPr>
        <p:spPr>
          <a:xfrm>
            <a:off x="8448253"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userDrawn="1"/>
        </p:nvSpPr>
        <p:spPr>
          <a:xfrm>
            <a:off x="8760781"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3" name="Oval 292"/>
          <p:cNvSpPr/>
          <p:nvPr userDrawn="1"/>
        </p:nvSpPr>
        <p:spPr>
          <a:xfrm>
            <a:off x="8829157"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userDrawn="1"/>
        </p:nvSpPr>
        <p:spPr>
          <a:xfrm>
            <a:off x="882915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userDrawn="1"/>
        </p:nvSpPr>
        <p:spPr>
          <a:xfrm>
            <a:off x="0" y="418951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userDrawn="1"/>
        </p:nvSpPr>
        <p:spPr>
          <a:xfrm>
            <a:off x="68376" y="425831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userDrawn="1"/>
        </p:nvSpPr>
        <p:spPr>
          <a:xfrm>
            <a:off x="6837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userDrawn="1"/>
        </p:nvSpPr>
        <p:spPr>
          <a:xfrm>
            <a:off x="380904"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userDrawn="1"/>
        </p:nvSpPr>
        <p:spPr>
          <a:xfrm>
            <a:off x="449280"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userDrawn="1"/>
        </p:nvSpPr>
        <p:spPr>
          <a:xfrm>
            <a:off x="449280"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userDrawn="1"/>
        </p:nvSpPr>
        <p:spPr>
          <a:xfrm>
            <a:off x="8379877"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userDrawn="1"/>
        </p:nvSpPr>
        <p:spPr>
          <a:xfrm>
            <a:off x="8448253"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userDrawn="1"/>
        </p:nvSpPr>
        <p:spPr>
          <a:xfrm>
            <a:off x="8448253"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userDrawn="1"/>
        </p:nvSpPr>
        <p:spPr>
          <a:xfrm>
            <a:off x="8760781"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userDrawn="1"/>
        </p:nvSpPr>
        <p:spPr>
          <a:xfrm>
            <a:off x="8829157"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userDrawn="1"/>
        </p:nvSpPr>
        <p:spPr>
          <a:xfrm>
            <a:off x="882915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userDrawn="1"/>
        </p:nvSpPr>
        <p:spPr>
          <a:xfrm>
            <a:off x="0"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 name="Oval 307"/>
          <p:cNvSpPr/>
          <p:nvPr userDrawn="1"/>
        </p:nvSpPr>
        <p:spPr>
          <a:xfrm>
            <a:off x="68376"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userDrawn="1"/>
        </p:nvSpPr>
        <p:spPr>
          <a:xfrm>
            <a:off x="6837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userDrawn="1"/>
        </p:nvSpPr>
        <p:spPr>
          <a:xfrm>
            <a:off x="380904"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1" name="Oval 310"/>
          <p:cNvSpPr/>
          <p:nvPr userDrawn="1"/>
        </p:nvSpPr>
        <p:spPr>
          <a:xfrm>
            <a:off x="449280"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userDrawn="1"/>
        </p:nvSpPr>
        <p:spPr>
          <a:xfrm>
            <a:off x="449280"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userDrawn="1"/>
        </p:nvSpPr>
        <p:spPr>
          <a:xfrm>
            <a:off x="8379877"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4" name="Oval 313"/>
          <p:cNvSpPr/>
          <p:nvPr userDrawn="1"/>
        </p:nvSpPr>
        <p:spPr>
          <a:xfrm>
            <a:off x="8448253"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314"/>
          <p:cNvSpPr/>
          <p:nvPr userDrawn="1"/>
        </p:nvSpPr>
        <p:spPr>
          <a:xfrm>
            <a:off x="8448253"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userDrawn="1"/>
        </p:nvSpPr>
        <p:spPr>
          <a:xfrm>
            <a:off x="8760781"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userDrawn="1"/>
        </p:nvSpPr>
        <p:spPr>
          <a:xfrm>
            <a:off x="8829157"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317"/>
          <p:cNvSpPr/>
          <p:nvPr userDrawn="1"/>
        </p:nvSpPr>
        <p:spPr>
          <a:xfrm>
            <a:off x="882915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userDrawn="1"/>
        </p:nvSpPr>
        <p:spPr>
          <a:xfrm>
            <a:off x="0"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userDrawn="1"/>
        </p:nvSpPr>
        <p:spPr>
          <a:xfrm>
            <a:off x="68376"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320"/>
          <p:cNvSpPr/>
          <p:nvPr userDrawn="1"/>
        </p:nvSpPr>
        <p:spPr>
          <a:xfrm>
            <a:off x="6837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userDrawn="1"/>
        </p:nvSpPr>
        <p:spPr>
          <a:xfrm>
            <a:off x="380904"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userDrawn="1"/>
        </p:nvSpPr>
        <p:spPr>
          <a:xfrm>
            <a:off x="449280"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323"/>
          <p:cNvSpPr/>
          <p:nvPr userDrawn="1"/>
        </p:nvSpPr>
        <p:spPr>
          <a:xfrm>
            <a:off x="449280"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userDrawn="1"/>
        </p:nvSpPr>
        <p:spPr>
          <a:xfrm>
            <a:off x="8379877"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userDrawn="1"/>
        </p:nvSpPr>
        <p:spPr>
          <a:xfrm>
            <a:off x="8448253"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326"/>
          <p:cNvSpPr/>
          <p:nvPr userDrawn="1"/>
        </p:nvSpPr>
        <p:spPr>
          <a:xfrm>
            <a:off x="8448253"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userDrawn="1"/>
        </p:nvSpPr>
        <p:spPr>
          <a:xfrm>
            <a:off x="8760781" y="342778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userDrawn="1"/>
        </p:nvSpPr>
        <p:spPr>
          <a:xfrm>
            <a:off x="8829157" y="349658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329"/>
          <p:cNvSpPr/>
          <p:nvPr userDrawn="1"/>
        </p:nvSpPr>
        <p:spPr>
          <a:xfrm>
            <a:off x="882915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userDrawn="1"/>
        </p:nvSpPr>
        <p:spPr>
          <a:xfrm>
            <a:off x="0"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userDrawn="1"/>
        </p:nvSpPr>
        <p:spPr>
          <a:xfrm>
            <a:off x="68376"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332"/>
          <p:cNvSpPr/>
          <p:nvPr userDrawn="1"/>
        </p:nvSpPr>
        <p:spPr>
          <a:xfrm>
            <a:off x="68376"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userDrawn="1"/>
        </p:nvSpPr>
        <p:spPr>
          <a:xfrm>
            <a:off x="380904" y="304691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userDrawn="1"/>
        </p:nvSpPr>
        <p:spPr>
          <a:xfrm>
            <a:off x="449280" y="311571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335"/>
          <p:cNvSpPr/>
          <p:nvPr userDrawn="1"/>
        </p:nvSpPr>
        <p:spPr>
          <a:xfrm>
            <a:off x="449280"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p:cNvSpPr/>
          <p:nvPr userDrawn="1"/>
        </p:nvSpPr>
        <p:spPr>
          <a:xfrm>
            <a:off x="8379877"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8" name="Oval 337"/>
          <p:cNvSpPr/>
          <p:nvPr userDrawn="1"/>
        </p:nvSpPr>
        <p:spPr>
          <a:xfrm>
            <a:off x="8448253"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338"/>
          <p:cNvSpPr/>
          <p:nvPr userDrawn="1"/>
        </p:nvSpPr>
        <p:spPr>
          <a:xfrm>
            <a:off x="8448253"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p:cNvSpPr/>
          <p:nvPr userDrawn="1"/>
        </p:nvSpPr>
        <p:spPr>
          <a:xfrm>
            <a:off x="8760781"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1" name="Oval 340"/>
          <p:cNvSpPr/>
          <p:nvPr userDrawn="1"/>
        </p:nvSpPr>
        <p:spPr>
          <a:xfrm>
            <a:off x="8829157"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41"/>
          <p:cNvSpPr/>
          <p:nvPr userDrawn="1"/>
        </p:nvSpPr>
        <p:spPr>
          <a:xfrm>
            <a:off x="8829157"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userDrawn="1"/>
        </p:nvSpPr>
        <p:spPr>
          <a:xfrm>
            <a:off x="0" y="266605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userDrawn="1"/>
        </p:nvSpPr>
        <p:spPr>
          <a:xfrm>
            <a:off x="68376" y="273485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userDrawn="1"/>
        </p:nvSpPr>
        <p:spPr>
          <a:xfrm>
            <a:off x="68376"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userDrawn="1"/>
        </p:nvSpPr>
        <p:spPr>
          <a:xfrm>
            <a:off x="380904"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7" name="Oval 346"/>
          <p:cNvSpPr/>
          <p:nvPr userDrawn="1"/>
        </p:nvSpPr>
        <p:spPr>
          <a:xfrm>
            <a:off x="449280"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userDrawn="1"/>
        </p:nvSpPr>
        <p:spPr>
          <a:xfrm>
            <a:off x="449280"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userDrawn="1"/>
        </p:nvSpPr>
        <p:spPr>
          <a:xfrm>
            <a:off x="8379877"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0" name="Oval 349"/>
          <p:cNvSpPr/>
          <p:nvPr userDrawn="1"/>
        </p:nvSpPr>
        <p:spPr>
          <a:xfrm>
            <a:off x="8448253"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350"/>
          <p:cNvSpPr/>
          <p:nvPr userDrawn="1"/>
        </p:nvSpPr>
        <p:spPr>
          <a:xfrm>
            <a:off x="8448253"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p:nvPr userDrawn="1"/>
        </p:nvSpPr>
        <p:spPr>
          <a:xfrm>
            <a:off x="8760781"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3" name="Oval 352"/>
          <p:cNvSpPr/>
          <p:nvPr userDrawn="1"/>
        </p:nvSpPr>
        <p:spPr>
          <a:xfrm>
            <a:off x="8829157"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userDrawn="1"/>
        </p:nvSpPr>
        <p:spPr>
          <a:xfrm>
            <a:off x="8829157"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userDrawn="1"/>
        </p:nvSpPr>
        <p:spPr>
          <a:xfrm>
            <a:off x="0"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userDrawn="1"/>
        </p:nvSpPr>
        <p:spPr>
          <a:xfrm>
            <a:off x="68376"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userDrawn="1"/>
        </p:nvSpPr>
        <p:spPr>
          <a:xfrm>
            <a:off x="68376"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p:nvPr userDrawn="1"/>
        </p:nvSpPr>
        <p:spPr>
          <a:xfrm>
            <a:off x="380904"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userDrawn="1"/>
        </p:nvSpPr>
        <p:spPr>
          <a:xfrm>
            <a:off x="449280"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userDrawn="1"/>
        </p:nvSpPr>
        <p:spPr>
          <a:xfrm>
            <a:off x="449280"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p:cNvSpPr/>
          <p:nvPr userDrawn="1"/>
        </p:nvSpPr>
        <p:spPr>
          <a:xfrm>
            <a:off x="8379877"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2" name="Oval 361"/>
          <p:cNvSpPr/>
          <p:nvPr userDrawn="1"/>
        </p:nvSpPr>
        <p:spPr>
          <a:xfrm>
            <a:off x="8448253"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userDrawn="1"/>
        </p:nvSpPr>
        <p:spPr>
          <a:xfrm>
            <a:off x="8448253"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p:cNvSpPr/>
          <p:nvPr userDrawn="1"/>
        </p:nvSpPr>
        <p:spPr>
          <a:xfrm>
            <a:off x="8760781"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5" name="Oval 364"/>
          <p:cNvSpPr/>
          <p:nvPr userDrawn="1"/>
        </p:nvSpPr>
        <p:spPr>
          <a:xfrm>
            <a:off x="8829157"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65"/>
          <p:cNvSpPr/>
          <p:nvPr userDrawn="1"/>
        </p:nvSpPr>
        <p:spPr>
          <a:xfrm>
            <a:off x="8829157"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userDrawn="1"/>
        </p:nvSpPr>
        <p:spPr>
          <a:xfrm>
            <a:off x="0" y="190432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8" name="Oval 367"/>
          <p:cNvSpPr/>
          <p:nvPr userDrawn="1"/>
        </p:nvSpPr>
        <p:spPr>
          <a:xfrm>
            <a:off x="68376" y="197312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p:cNvSpPr/>
          <p:nvPr userDrawn="1"/>
        </p:nvSpPr>
        <p:spPr>
          <a:xfrm>
            <a:off x="68376"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p:cNvSpPr/>
          <p:nvPr userDrawn="1"/>
        </p:nvSpPr>
        <p:spPr>
          <a:xfrm>
            <a:off x="380904" y="190432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userDrawn="1"/>
        </p:nvSpPr>
        <p:spPr>
          <a:xfrm>
            <a:off x="449280" y="197312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371"/>
          <p:cNvSpPr/>
          <p:nvPr userDrawn="1"/>
        </p:nvSpPr>
        <p:spPr>
          <a:xfrm>
            <a:off x="449280"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372"/>
          <p:cNvSpPr/>
          <p:nvPr userDrawn="1"/>
        </p:nvSpPr>
        <p:spPr>
          <a:xfrm>
            <a:off x="8379877" y="190432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userDrawn="1"/>
        </p:nvSpPr>
        <p:spPr>
          <a:xfrm>
            <a:off x="8448253" y="197312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userDrawn="1"/>
        </p:nvSpPr>
        <p:spPr>
          <a:xfrm>
            <a:off x="8448253"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p:cNvSpPr/>
          <p:nvPr userDrawn="1"/>
        </p:nvSpPr>
        <p:spPr>
          <a:xfrm>
            <a:off x="8760781"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userDrawn="1"/>
        </p:nvSpPr>
        <p:spPr>
          <a:xfrm>
            <a:off x="8829157"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userDrawn="1"/>
        </p:nvSpPr>
        <p:spPr>
          <a:xfrm>
            <a:off x="8829157"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p:cNvSpPr/>
          <p:nvPr userDrawn="1"/>
        </p:nvSpPr>
        <p:spPr>
          <a:xfrm>
            <a:off x="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0" name="Oval 379"/>
          <p:cNvSpPr/>
          <p:nvPr userDrawn="1"/>
        </p:nvSpPr>
        <p:spPr>
          <a:xfrm>
            <a:off x="6837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p:cNvSpPr/>
          <p:nvPr userDrawn="1"/>
        </p:nvSpPr>
        <p:spPr>
          <a:xfrm>
            <a:off x="6837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p:cNvSpPr/>
          <p:nvPr userDrawn="1"/>
        </p:nvSpPr>
        <p:spPr>
          <a:xfrm>
            <a:off x="380904"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3" name="Oval 382"/>
          <p:cNvSpPr/>
          <p:nvPr userDrawn="1"/>
        </p:nvSpPr>
        <p:spPr>
          <a:xfrm>
            <a:off x="449280"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383"/>
          <p:cNvSpPr/>
          <p:nvPr userDrawn="1"/>
        </p:nvSpPr>
        <p:spPr>
          <a:xfrm>
            <a:off x="44928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p:cNvSpPr/>
          <p:nvPr userDrawn="1"/>
        </p:nvSpPr>
        <p:spPr>
          <a:xfrm>
            <a:off x="8379877"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userDrawn="1"/>
        </p:nvSpPr>
        <p:spPr>
          <a:xfrm>
            <a:off x="8448253"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userDrawn="1"/>
        </p:nvSpPr>
        <p:spPr>
          <a:xfrm>
            <a:off x="844825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p:cNvSpPr/>
          <p:nvPr userDrawn="1"/>
        </p:nvSpPr>
        <p:spPr>
          <a:xfrm>
            <a:off x="8760781"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userDrawn="1"/>
        </p:nvSpPr>
        <p:spPr>
          <a:xfrm>
            <a:off x="8829157"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389"/>
          <p:cNvSpPr/>
          <p:nvPr userDrawn="1"/>
        </p:nvSpPr>
        <p:spPr>
          <a:xfrm>
            <a:off x="882915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p:cNvSpPr/>
          <p:nvPr userDrawn="1"/>
        </p:nvSpPr>
        <p:spPr>
          <a:xfrm>
            <a:off x="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2" name="Oval 391"/>
          <p:cNvSpPr/>
          <p:nvPr userDrawn="1"/>
        </p:nvSpPr>
        <p:spPr>
          <a:xfrm>
            <a:off x="6837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userDrawn="1"/>
        </p:nvSpPr>
        <p:spPr>
          <a:xfrm>
            <a:off x="6837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p:cNvSpPr/>
          <p:nvPr userDrawn="1"/>
        </p:nvSpPr>
        <p:spPr>
          <a:xfrm>
            <a:off x="380904"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5" name="Oval 394"/>
          <p:cNvSpPr/>
          <p:nvPr userDrawn="1"/>
        </p:nvSpPr>
        <p:spPr>
          <a:xfrm>
            <a:off x="449280"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userDrawn="1"/>
        </p:nvSpPr>
        <p:spPr>
          <a:xfrm>
            <a:off x="44928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p:cNvSpPr/>
          <p:nvPr userDrawn="1"/>
        </p:nvSpPr>
        <p:spPr>
          <a:xfrm>
            <a:off x="837987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userDrawn="1"/>
        </p:nvSpPr>
        <p:spPr>
          <a:xfrm>
            <a:off x="844825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userDrawn="1"/>
        </p:nvSpPr>
        <p:spPr>
          <a:xfrm>
            <a:off x="844825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p:cNvSpPr/>
          <p:nvPr userDrawn="1"/>
        </p:nvSpPr>
        <p:spPr>
          <a:xfrm>
            <a:off x="8760781"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userDrawn="1"/>
        </p:nvSpPr>
        <p:spPr>
          <a:xfrm>
            <a:off x="8829157"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oon 401"/>
          <p:cNvSpPr/>
          <p:nvPr userDrawn="1"/>
        </p:nvSpPr>
        <p:spPr>
          <a:xfrm>
            <a:off x="882915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p:cNvSpPr/>
          <p:nvPr userDrawn="1"/>
        </p:nvSpPr>
        <p:spPr>
          <a:xfrm>
            <a:off x="0"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4" name="Oval 403"/>
          <p:cNvSpPr/>
          <p:nvPr userDrawn="1"/>
        </p:nvSpPr>
        <p:spPr>
          <a:xfrm>
            <a:off x="68376"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04"/>
          <p:cNvSpPr/>
          <p:nvPr userDrawn="1"/>
        </p:nvSpPr>
        <p:spPr>
          <a:xfrm>
            <a:off x="6837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userDrawn="1"/>
        </p:nvSpPr>
        <p:spPr>
          <a:xfrm>
            <a:off x="380904"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7" name="Oval 406"/>
          <p:cNvSpPr/>
          <p:nvPr userDrawn="1"/>
        </p:nvSpPr>
        <p:spPr>
          <a:xfrm>
            <a:off x="449280"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p:cNvSpPr/>
          <p:nvPr userDrawn="1"/>
        </p:nvSpPr>
        <p:spPr>
          <a:xfrm>
            <a:off x="44928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userDrawn="1"/>
        </p:nvSpPr>
        <p:spPr>
          <a:xfrm>
            <a:off x="8379877"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userDrawn="1"/>
        </p:nvSpPr>
        <p:spPr>
          <a:xfrm>
            <a:off x="8448253"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Moon 410"/>
          <p:cNvSpPr/>
          <p:nvPr userDrawn="1"/>
        </p:nvSpPr>
        <p:spPr>
          <a:xfrm>
            <a:off x="844825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411"/>
          <p:cNvSpPr/>
          <p:nvPr userDrawn="1"/>
        </p:nvSpPr>
        <p:spPr>
          <a:xfrm>
            <a:off x="8760781"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userDrawn="1"/>
        </p:nvSpPr>
        <p:spPr>
          <a:xfrm>
            <a:off x="8829157"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13"/>
          <p:cNvSpPr/>
          <p:nvPr userDrawn="1"/>
        </p:nvSpPr>
        <p:spPr>
          <a:xfrm>
            <a:off x="882915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userDrawn="1"/>
        </p:nvSpPr>
        <p:spPr>
          <a:xfrm>
            <a:off x="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userDrawn="1"/>
        </p:nvSpPr>
        <p:spPr>
          <a:xfrm>
            <a:off x="6837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Moon 416"/>
          <p:cNvSpPr/>
          <p:nvPr userDrawn="1"/>
        </p:nvSpPr>
        <p:spPr>
          <a:xfrm>
            <a:off x="6837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p:cNvSpPr/>
          <p:nvPr userDrawn="1"/>
        </p:nvSpPr>
        <p:spPr>
          <a:xfrm>
            <a:off x="380904"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userDrawn="1"/>
        </p:nvSpPr>
        <p:spPr>
          <a:xfrm>
            <a:off x="449280"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419"/>
          <p:cNvSpPr/>
          <p:nvPr userDrawn="1"/>
        </p:nvSpPr>
        <p:spPr>
          <a:xfrm>
            <a:off x="44928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userDrawn="1"/>
        </p:nvSpPr>
        <p:spPr>
          <a:xfrm>
            <a:off x="8379877"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userDrawn="1"/>
        </p:nvSpPr>
        <p:spPr>
          <a:xfrm>
            <a:off x="8448253"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422"/>
          <p:cNvSpPr/>
          <p:nvPr userDrawn="1"/>
        </p:nvSpPr>
        <p:spPr>
          <a:xfrm>
            <a:off x="844825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423"/>
          <p:cNvSpPr/>
          <p:nvPr userDrawn="1"/>
        </p:nvSpPr>
        <p:spPr>
          <a:xfrm>
            <a:off x="8760781"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userDrawn="1"/>
        </p:nvSpPr>
        <p:spPr>
          <a:xfrm>
            <a:off x="8829157"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425"/>
          <p:cNvSpPr/>
          <p:nvPr userDrawn="1"/>
        </p:nvSpPr>
        <p:spPr>
          <a:xfrm>
            <a:off x="882915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p:cNvSpPr/>
          <p:nvPr userDrawn="1"/>
        </p:nvSpPr>
        <p:spPr>
          <a:xfrm>
            <a:off x="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userDrawn="1"/>
        </p:nvSpPr>
        <p:spPr>
          <a:xfrm>
            <a:off x="6837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428"/>
          <p:cNvSpPr/>
          <p:nvPr userDrawn="1"/>
        </p:nvSpPr>
        <p:spPr>
          <a:xfrm>
            <a:off x="6837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429"/>
          <p:cNvSpPr/>
          <p:nvPr userDrawn="1"/>
        </p:nvSpPr>
        <p:spPr>
          <a:xfrm>
            <a:off x="380904"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userDrawn="1"/>
        </p:nvSpPr>
        <p:spPr>
          <a:xfrm>
            <a:off x="449280"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Moon 431"/>
          <p:cNvSpPr/>
          <p:nvPr userDrawn="1"/>
        </p:nvSpPr>
        <p:spPr>
          <a:xfrm>
            <a:off x="44928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432"/>
          <p:cNvSpPr/>
          <p:nvPr userDrawn="1"/>
        </p:nvSpPr>
        <p:spPr>
          <a:xfrm>
            <a:off x="8379877"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userDrawn="1"/>
        </p:nvSpPr>
        <p:spPr>
          <a:xfrm>
            <a:off x="8448253"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434"/>
          <p:cNvSpPr/>
          <p:nvPr userDrawn="1"/>
        </p:nvSpPr>
        <p:spPr>
          <a:xfrm>
            <a:off x="844825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ectangle 435"/>
          <p:cNvSpPr/>
          <p:nvPr userDrawn="1"/>
        </p:nvSpPr>
        <p:spPr>
          <a:xfrm>
            <a:off x="8760781"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userDrawn="1"/>
        </p:nvSpPr>
        <p:spPr>
          <a:xfrm>
            <a:off x="8829157"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437"/>
          <p:cNvSpPr/>
          <p:nvPr userDrawn="1"/>
        </p:nvSpPr>
        <p:spPr>
          <a:xfrm>
            <a:off x="882915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91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EGO - Title and Content 2">
    <p:bg>
      <p:bgPr>
        <a:gradFill>
          <a:gsLst>
            <a:gs pos="47000">
              <a:schemeClr val="accent3">
                <a:lumMod val="5000"/>
                <a:lumOff val="95000"/>
              </a:schemeClr>
            </a:gs>
            <a:gs pos="83000">
              <a:schemeClr val="accent3">
                <a:lumMod val="45000"/>
                <a:lumOff val="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27134"/>
            <a:ext cx="7886700" cy="1163555"/>
          </a:xfrm>
        </p:spPr>
        <p:txBody>
          <a:bodyPr>
            <a:normAutofit/>
          </a:bodyPr>
          <a:lstStyle>
            <a:lvl1pPr>
              <a:defRPr sz="5400" b="0">
                <a:latin typeface="+mn-lt"/>
              </a:defRPr>
            </a:lvl1pPr>
          </a:lstStyle>
          <a:p>
            <a:r>
              <a:rPr lang="en-US" dirty="0"/>
              <a:t>Click to edit Master title style</a:t>
            </a:r>
          </a:p>
        </p:txBody>
      </p:sp>
      <p:sp>
        <p:nvSpPr>
          <p:cNvPr id="3" name="Content Placeholder 2"/>
          <p:cNvSpPr>
            <a:spLocks noGrp="1"/>
          </p:cNvSpPr>
          <p:nvPr>
            <p:ph idx="1"/>
          </p:nvPr>
        </p:nvSpPr>
        <p:spPr>
          <a:xfrm>
            <a:off x="628650" y="1825625"/>
            <a:ext cx="7886700" cy="39561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72133" y="5994401"/>
            <a:ext cx="2057400" cy="365125"/>
          </a:xfrm>
        </p:spPr>
        <p:txBody>
          <a:bodyPr/>
          <a:lstStyle/>
          <a:p>
            <a:r>
              <a:rPr lang="en-US"/>
              <a:t>Your Date Here</a:t>
            </a:r>
          </a:p>
        </p:txBody>
      </p:sp>
      <p:sp>
        <p:nvSpPr>
          <p:cNvPr id="5" name="Footer Placeholder 4"/>
          <p:cNvSpPr>
            <a:spLocks noGrp="1"/>
          </p:cNvSpPr>
          <p:nvPr>
            <p:ph type="ftr" sz="quarter" idx="11"/>
          </p:nvPr>
        </p:nvSpPr>
        <p:spPr>
          <a:xfrm>
            <a:off x="3028950" y="5994401"/>
            <a:ext cx="3086100" cy="365125"/>
          </a:xfrm>
        </p:spPr>
        <p:txBody>
          <a:bodyPr/>
          <a:lstStyle/>
          <a:p>
            <a:r>
              <a:rPr lang="en-US"/>
              <a:t>Your Footer Here</a:t>
            </a:r>
          </a:p>
        </p:txBody>
      </p:sp>
      <p:sp>
        <p:nvSpPr>
          <p:cNvPr id="6" name="Slide Number Placeholder 5"/>
          <p:cNvSpPr>
            <a:spLocks noGrp="1"/>
          </p:cNvSpPr>
          <p:nvPr>
            <p:ph type="sldNum" sz="quarter" idx="12"/>
          </p:nvPr>
        </p:nvSpPr>
        <p:spPr>
          <a:xfrm>
            <a:off x="6214467" y="5994401"/>
            <a:ext cx="2057400" cy="365125"/>
          </a:xfrm>
        </p:spPr>
        <p:txBody>
          <a:bodyPr/>
          <a:lstStyle/>
          <a:p>
            <a:fld id="{8D842041-FF2F-430B-AD32-D8E9A72EA7BB}" type="slidenum">
              <a:rPr lang="en-US" smtClean="0"/>
              <a:t>‹#›</a:t>
            </a:fld>
            <a:endParaRPr lang="en-US"/>
          </a:p>
        </p:txBody>
      </p:sp>
      <p:sp>
        <p:nvSpPr>
          <p:cNvPr id="967" name="Rectangle 966"/>
          <p:cNvSpPr/>
          <p:nvPr userDrawn="1"/>
        </p:nvSpPr>
        <p:spPr>
          <a:xfrm>
            <a:off x="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Oval 967"/>
          <p:cNvSpPr/>
          <p:nvPr userDrawn="1"/>
        </p:nvSpPr>
        <p:spPr>
          <a:xfrm>
            <a:off x="6837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Moon 968"/>
          <p:cNvSpPr/>
          <p:nvPr userDrawn="1"/>
        </p:nvSpPr>
        <p:spPr>
          <a:xfrm>
            <a:off x="6837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Rectangle 969"/>
          <p:cNvSpPr/>
          <p:nvPr userDrawn="1"/>
        </p:nvSpPr>
        <p:spPr>
          <a:xfrm>
            <a:off x="380904"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val 970"/>
          <p:cNvSpPr/>
          <p:nvPr userDrawn="1"/>
        </p:nvSpPr>
        <p:spPr>
          <a:xfrm>
            <a:off x="449280"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Moon 971"/>
          <p:cNvSpPr/>
          <p:nvPr userDrawn="1"/>
        </p:nvSpPr>
        <p:spPr>
          <a:xfrm>
            <a:off x="44928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Rectangle 972"/>
          <p:cNvSpPr/>
          <p:nvPr userDrawn="1"/>
        </p:nvSpPr>
        <p:spPr>
          <a:xfrm>
            <a:off x="76180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val 973"/>
          <p:cNvSpPr/>
          <p:nvPr userDrawn="1"/>
        </p:nvSpPr>
        <p:spPr>
          <a:xfrm>
            <a:off x="83018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Moon 974"/>
          <p:cNvSpPr/>
          <p:nvPr userDrawn="1"/>
        </p:nvSpPr>
        <p:spPr>
          <a:xfrm>
            <a:off x="83018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Rectangle 975"/>
          <p:cNvSpPr/>
          <p:nvPr userDrawn="1"/>
        </p:nvSpPr>
        <p:spPr>
          <a:xfrm>
            <a:off x="114271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p:cNvSpPr/>
          <p:nvPr userDrawn="1"/>
        </p:nvSpPr>
        <p:spPr>
          <a:xfrm>
            <a:off x="121108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Moon 977"/>
          <p:cNvSpPr/>
          <p:nvPr userDrawn="1"/>
        </p:nvSpPr>
        <p:spPr>
          <a:xfrm>
            <a:off x="121108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ectangle 978"/>
          <p:cNvSpPr/>
          <p:nvPr userDrawn="1"/>
        </p:nvSpPr>
        <p:spPr>
          <a:xfrm>
            <a:off x="1523614"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Oval 979"/>
          <p:cNvSpPr/>
          <p:nvPr userDrawn="1"/>
        </p:nvSpPr>
        <p:spPr>
          <a:xfrm>
            <a:off x="1591990"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Moon 980"/>
          <p:cNvSpPr/>
          <p:nvPr userDrawn="1"/>
        </p:nvSpPr>
        <p:spPr>
          <a:xfrm>
            <a:off x="159199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Rectangle 981"/>
          <p:cNvSpPr/>
          <p:nvPr userDrawn="1"/>
        </p:nvSpPr>
        <p:spPr>
          <a:xfrm>
            <a:off x="1904518"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Oval 982"/>
          <p:cNvSpPr/>
          <p:nvPr userDrawn="1"/>
        </p:nvSpPr>
        <p:spPr>
          <a:xfrm>
            <a:off x="1972894"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Moon 983"/>
          <p:cNvSpPr/>
          <p:nvPr userDrawn="1"/>
        </p:nvSpPr>
        <p:spPr>
          <a:xfrm>
            <a:off x="197289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Rectangle 984"/>
          <p:cNvSpPr/>
          <p:nvPr userDrawn="1"/>
        </p:nvSpPr>
        <p:spPr>
          <a:xfrm>
            <a:off x="228542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userDrawn="1"/>
        </p:nvSpPr>
        <p:spPr>
          <a:xfrm>
            <a:off x="235379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Moon 986"/>
          <p:cNvSpPr/>
          <p:nvPr userDrawn="1"/>
        </p:nvSpPr>
        <p:spPr>
          <a:xfrm>
            <a:off x="235379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Rectangle 987"/>
          <p:cNvSpPr/>
          <p:nvPr userDrawn="1"/>
        </p:nvSpPr>
        <p:spPr>
          <a:xfrm>
            <a:off x="2666325"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Oval 988"/>
          <p:cNvSpPr/>
          <p:nvPr userDrawn="1"/>
        </p:nvSpPr>
        <p:spPr>
          <a:xfrm>
            <a:off x="2734701"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Moon 989"/>
          <p:cNvSpPr/>
          <p:nvPr userDrawn="1"/>
        </p:nvSpPr>
        <p:spPr>
          <a:xfrm>
            <a:off x="273470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Rectangle 990"/>
          <p:cNvSpPr/>
          <p:nvPr userDrawn="1"/>
        </p:nvSpPr>
        <p:spPr>
          <a:xfrm>
            <a:off x="3047228"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92" name="Oval 991"/>
          <p:cNvSpPr/>
          <p:nvPr userDrawn="1"/>
        </p:nvSpPr>
        <p:spPr>
          <a:xfrm>
            <a:off x="3115604"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Moon 992"/>
          <p:cNvSpPr/>
          <p:nvPr userDrawn="1"/>
        </p:nvSpPr>
        <p:spPr>
          <a:xfrm>
            <a:off x="311560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Rectangle 993"/>
          <p:cNvSpPr/>
          <p:nvPr userDrawn="1"/>
        </p:nvSpPr>
        <p:spPr>
          <a:xfrm>
            <a:off x="3428132"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userDrawn="1"/>
        </p:nvSpPr>
        <p:spPr>
          <a:xfrm>
            <a:off x="3496508"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Moon 995"/>
          <p:cNvSpPr/>
          <p:nvPr userDrawn="1"/>
        </p:nvSpPr>
        <p:spPr>
          <a:xfrm>
            <a:off x="349650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Rectangle 996"/>
          <p:cNvSpPr/>
          <p:nvPr userDrawn="1"/>
        </p:nvSpPr>
        <p:spPr>
          <a:xfrm>
            <a:off x="3809035"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Oval 997"/>
          <p:cNvSpPr/>
          <p:nvPr userDrawn="1"/>
        </p:nvSpPr>
        <p:spPr>
          <a:xfrm>
            <a:off x="3877411"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Moon 998"/>
          <p:cNvSpPr/>
          <p:nvPr userDrawn="1"/>
        </p:nvSpPr>
        <p:spPr>
          <a:xfrm>
            <a:off x="387741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Rectangle 999"/>
          <p:cNvSpPr/>
          <p:nvPr userDrawn="1"/>
        </p:nvSpPr>
        <p:spPr>
          <a:xfrm>
            <a:off x="4189939"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Oval 1000"/>
          <p:cNvSpPr/>
          <p:nvPr userDrawn="1"/>
        </p:nvSpPr>
        <p:spPr>
          <a:xfrm>
            <a:off x="4258315"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Moon 1001"/>
          <p:cNvSpPr/>
          <p:nvPr userDrawn="1"/>
        </p:nvSpPr>
        <p:spPr>
          <a:xfrm>
            <a:off x="425831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Rectangle 1002"/>
          <p:cNvSpPr/>
          <p:nvPr userDrawn="1"/>
        </p:nvSpPr>
        <p:spPr>
          <a:xfrm>
            <a:off x="4570842"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userDrawn="1"/>
        </p:nvSpPr>
        <p:spPr>
          <a:xfrm>
            <a:off x="4639218"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Moon 1004"/>
          <p:cNvSpPr/>
          <p:nvPr userDrawn="1"/>
        </p:nvSpPr>
        <p:spPr>
          <a:xfrm>
            <a:off x="463921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Rectangle 1005"/>
          <p:cNvSpPr/>
          <p:nvPr userDrawn="1"/>
        </p:nvSpPr>
        <p:spPr>
          <a:xfrm>
            <a:off x="4951746"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p:cNvSpPr/>
          <p:nvPr userDrawn="1"/>
        </p:nvSpPr>
        <p:spPr>
          <a:xfrm>
            <a:off x="5020122"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Moon 1007"/>
          <p:cNvSpPr/>
          <p:nvPr userDrawn="1"/>
        </p:nvSpPr>
        <p:spPr>
          <a:xfrm>
            <a:off x="502012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Rectangle 1008"/>
          <p:cNvSpPr/>
          <p:nvPr userDrawn="1"/>
        </p:nvSpPr>
        <p:spPr>
          <a:xfrm>
            <a:off x="5332649"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10" name="Oval 1009"/>
          <p:cNvSpPr/>
          <p:nvPr userDrawn="1"/>
        </p:nvSpPr>
        <p:spPr>
          <a:xfrm>
            <a:off x="5401025"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Moon 1010"/>
          <p:cNvSpPr/>
          <p:nvPr userDrawn="1"/>
        </p:nvSpPr>
        <p:spPr>
          <a:xfrm>
            <a:off x="540102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Rectangle 1011"/>
          <p:cNvSpPr/>
          <p:nvPr userDrawn="1"/>
        </p:nvSpPr>
        <p:spPr>
          <a:xfrm>
            <a:off x="571355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Oval 1012"/>
          <p:cNvSpPr/>
          <p:nvPr userDrawn="1"/>
        </p:nvSpPr>
        <p:spPr>
          <a:xfrm>
            <a:off x="578192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Moon 1013"/>
          <p:cNvSpPr/>
          <p:nvPr userDrawn="1"/>
        </p:nvSpPr>
        <p:spPr>
          <a:xfrm>
            <a:off x="578192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Rectangle 1014"/>
          <p:cNvSpPr/>
          <p:nvPr userDrawn="1"/>
        </p:nvSpPr>
        <p:spPr>
          <a:xfrm>
            <a:off x="6094456"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Oval 1015"/>
          <p:cNvSpPr/>
          <p:nvPr userDrawn="1"/>
        </p:nvSpPr>
        <p:spPr>
          <a:xfrm>
            <a:off x="6162832"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Moon 1016"/>
          <p:cNvSpPr/>
          <p:nvPr userDrawn="1"/>
        </p:nvSpPr>
        <p:spPr>
          <a:xfrm>
            <a:off x="616283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Rectangle 1017"/>
          <p:cNvSpPr/>
          <p:nvPr userDrawn="1"/>
        </p:nvSpPr>
        <p:spPr>
          <a:xfrm>
            <a:off x="647536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p:nvPr userDrawn="1"/>
        </p:nvSpPr>
        <p:spPr>
          <a:xfrm>
            <a:off x="654373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Moon 1019"/>
          <p:cNvSpPr/>
          <p:nvPr userDrawn="1"/>
        </p:nvSpPr>
        <p:spPr>
          <a:xfrm>
            <a:off x="654373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Rectangle 1020"/>
          <p:cNvSpPr/>
          <p:nvPr userDrawn="1"/>
        </p:nvSpPr>
        <p:spPr>
          <a:xfrm>
            <a:off x="685626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p:nvPr userDrawn="1"/>
        </p:nvSpPr>
        <p:spPr>
          <a:xfrm>
            <a:off x="692463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Moon 1022"/>
          <p:cNvSpPr/>
          <p:nvPr userDrawn="1"/>
        </p:nvSpPr>
        <p:spPr>
          <a:xfrm>
            <a:off x="692463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ectangle 1023"/>
          <p:cNvSpPr/>
          <p:nvPr userDrawn="1"/>
        </p:nvSpPr>
        <p:spPr>
          <a:xfrm>
            <a:off x="723716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userDrawn="1"/>
        </p:nvSpPr>
        <p:spPr>
          <a:xfrm>
            <a:off x="730554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Moon 1025"/>
          <p:cNvSpPr/>
          <p:nvPr userDrawn="1"/>
        </p:nvSpPr>
        <p:spPr>
          <a:xfrm>
            <a:off x="730554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1026"/>
          <p:cNvSpPr/>
          <p:nvPr userDrawn="1"/>
        </p:nvSpPr>
        <p:spPr>
          <a:xfrm>
            <a:off x="7618070"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8" name="Oval 1027"/>
          <p:cNvSpPr/>
          <p:nvPr userDrawn="1"/>
        </p:nvSpPr>
        <p:spPr>
          <a:xfrm>
            <a:off x="7686446"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Moon 1028"/>
          <p:cNvSpPr/>
          <p:nvPr userDrawn="1"/>
        </p:nvSpPr>
        <p:spPr>
          <a:xfrm>
            <a:off x="768644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p:cNvSpPr/>
          <p:nvPr userDrawn="1"/>
        </p:nvSpPr>
        <p:spPr>
          <a:xfrm>
            <a:off x="7998974"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1" name="Oval 1030"/>
          <p:cNvSpPr/>
          <p:nvPr userDrawn="1"/>
        </p:nvSpPr>
        <p:spPr>
          <a:xfrm>
            <a:off x="8067350"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Moon 1031"/>
          <p:cNvSpPr/>
          <p:nvPr userDrawn="1"/>
        </p:nvSpPr>
        <p:spPr>
          <a:xfrm>
            <a:off x="806735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p:cNvSpPr/>
          <p:nvPr userDrawn="1"/>
        </p:nvSpPr>
        <p:spPr>
          <a:xfrm>
            <a:off x="8379877"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userDrawn="1"/>
        </p:nvSpPr>
        <p:spPr>
          <a:xfrm>
            <a:off x="8448253"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Moon 1034"/>
          <p:cNvSpPr/>
          <p:nvPr userDrawn="1"/>
        </p:nvSpPr>
        <p:spPr>
          <a:xfrm>
            <a:off x="844825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p:cNvSpPr/>
          <p:nvPr userDrawn="1"/>
        </p:nvSpPr>
        <p:spPr>
          <a:xfrm>
            <a:off x="8760781"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p:cNvSpPr/>
          <p:nvPr userDrawn="1"/>
        </p:nvSpPr>
        <p:spPr>
          <a:xfrm>
            <a:off x="8829157"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Moon 1037"/>
          <p:cNvSpPr/>
          <p:nvPr userDrawn="1"/>
        </p:nvSpPr>
        <p:spPr>
          <a:xfrm>
            <a:off x="882915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p:cNvSpPr/>
          <p:nvPr userDrawn="1"/>
        </p:nvSpPr>
        <p:spPr>
          <a:xfrm>
            <a:off x="0"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p:nvPr userDrawn="1"/>
        </p:nvSpPr>
        <p:spPr>
          <a:xfrm>
            <a:off x="68376"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Moon 1040"/>
          <p:cNvSpPr/>
          <p:nvPr userDrawn="1"/>
        </p:nvSpPr>
        <p:spPr>
          <a:xfrm>
            <a:off x="6837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p:cNvSpPr/>
          <p:nvPr userDrawn="1"/>
        </p:nvSpPr>
        <p:spPr>
          <a:xfrm>
            <a:off x="876078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3" name="Oval 1042"/>
          <p:cNvSpPr/>
          <p:nvPr userDrawn="1"/>
        </p:nvSpPr>
        <p:spPr>
          <a:xfrm>
            <a:off x="882915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Moon 1043"/>
          <p:cNvSpPr/>
          <p:nvPr userDrawn="1"/>
        </p:nvSpPr>
        <p:spPr>
          <a:xfrm>
            <a:off x="882915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p:cNvSpPr/>
          <p:nvPr userDrawn="1"/>
        </p:nvSpPr>
        <p:spPr>
          <a:xfrm>
            <a:off x="0"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6" name="Oval 1045"/>
          <p:cNvSpPr/>
          <p:nvPr userDrawn="1"/>
        </p:nvSpPr>
        <p:spPr>
          <a:xfrm>
            <a:off x="68376"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Moon 1046"/>
          <p:cNvSpPr/>
          <p:nvPr userDrawn="1"/>
        </p:nvSpPr>
        <p:spPr>
          <a:xfrm>
            <a:off x="6837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7"/>
          <p:cNvSpPr/>
          <p:nvPr userDrawn="1"/>
        </p:nvSpPr>
        <p:spPr>
          <a:xfrm>
            <a:off x="8760781"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p:nvPr userDrawn="1"/>
        </p:nvSpPr>
        <p:spPr>
          <a:xfrm>
            <a:off x="8829157"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Moon 1049"/>
          <p:cNvSpPr/>
          <p:nvPr userDrawn="1"/>
        </p:nvSpPr>
        <p:spPr>
          <a:xfrm>
            <a:off x="882915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50"/>
          <p:cNvSpPr/>
          <p:nvPr userDrawn="1"/>
        </p:nvSpPr>
        <p:spPr>
          <a:xfrm>
            <a:off x="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p:cNvSpPr/>
          <p:nvPr userDrawn="1"/>
        </p:nvSpPr>
        <p:spPr>
          <a:xfrm>
            <a:off x="6837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Moon 1052"/>
          <p:cNvSpPr/>
          <p:nvPr userDrawn="1"/>
        </p:nvSpPr>
        <p:spPr>
          <a:xfrm>
            <a:off x="6837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p:cNvSpPr/>
          <p:nvPr userDrawn="1"/>
        </p:nvSpPr>
        <p:spPr>
          <a:xfrm>
            <a:off x="8760781"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userDrawn="1"/>
        </p:nvSpPr>
        <p:spPr>
          <a:xfrm>
            <a:off x="8829157"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Moon 1055"/>
          <p:cNvSpPr/>
          <p:nvPr userDrawn="1"/>
        </p:nvSpPr>
        <p:spPr>
          <a:xfrm>
            <a:off x="882915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ectangle 1056"/>
          <p:cNvSpPr/>
          <p:nvPr userDrawn="1"/>
        </p:nvSpPr>
        <p:spPr>
          <a:xfrm>
            <a:off x="0"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userDrawn="1"/>
        </p:nvSpPr>
        <p:spPr>
          <a:xfrm>
            <a:off x="68376"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Moon 1058"/>
          <p:cNvSpPr/>
          <p:nvPr userDrawn="1"/>
        </p:nvSpPr>
        <p:spPr>
          <a:xfrm>
            <a:off x="6837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ectangle 1059"/>
          <p:cNvSpPr/>
          <p:nvPr userDrawn="1"/>
        </p:nvSpPr>
        <p:spPr>
          <a:xfrm>
            <a:off x="8760781"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Oval 1060"/>
          <p:cNvSpPr/>
          <p:nvPr userDrawn="1"/>
        </p:nvSpPr>
        <p:spPr>
          <a:xfrm>
            <a:off x="8829157"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Moon 1061"/>
          <p:cNvSpPr/>
          <p:nvPr userDrawn="1"/>
        </p:nvSpPr>
        <p:spPr>
          <a:xfrm>
            <a:off x="882915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p:cNvSpPr/>
          <p:nvPr userDrawn="1"/>
        </p:nvSpPr>
        <p:spPr>
          <a:xfrm>
            <a:off x="0"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userDrawn="1"/>
        </p:nvSpPr>
        <p:spPr>
          <a:xfrm>
            <a:off x="68376"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Moon 1064"/>
          <p:cNvSpPr/>
          <p:nvPr userDrawn="1"/>
        </p:nvSpPr>
        <p:spPr>
          <a:xfrm>
            <a:off x="6837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1065"/>
          <p:cNvSpPr/>
          <p:nvPr userDrawn="1"/>
        </p:nvSpPr>
        <p:spPr>
          <a:xfrm>
            <a:off x="8760781"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7" name="Oval 1066"/>
          <p:cNvSpPr/>
          <p:nvPr userDrawn="1"/>
        </p:nvSpPr>
        <p:spPr>
          <a:xfrm>
            <a:off x="8829157"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Moon 1067"/>
          <p:cNvSpPr/>
          <p:nvPr userDrawn="1"/>
        </p:nvSpPr>
        <p:spPr>
          <a:xfrm>
            <a:off x="882915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ectangle 1068"/>
          <p:cNvSpPr/>
          <p:nvPr userDrawn="1"/>
        </p:nvSpPr>
        <p:spPr>
          <a:xfrm>
            <a:off x="0" y="418951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p:nvPr userDrawn="1"/>
        </p:nvSpPr>
        <p:spPr>
          <a:xfrm>
            <a:off x="68376" y="425831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Moon 1070"/>
          <p:cNvSpPr/>
          <p:nvPr userDrawn="1"/>
        </p:nvSpPr>
        <p:spPr>
          <a:xfrm>
            <a:off x="6837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ectangle 1071"/>
          <p:cNvSpPr/>
          <p:nvPr userDrawn="1"/>
        </p:nvSpPr>
        <p:spPr>
          <a:xfrm>
            <a:off x="8760781"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val 1072"/>
          <p:cNvSpPr/>
          <p:nvPr userDrawn="1"/>
        </p:nvSpPr>
        <p:spPr>
          <a:xfrm>
            <a:off x="8829157"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Moon 1073"/>
          <p:cNvSpPr/>
          <p:nvPr userDrawn="1"/>
        </p:nvSpPr>
        <p:spPr>
          <a:xfrm>
            <a:off x="882915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Rectangle 1074"/>
          <p:cNvSpPr/>
          <p:nvPr userDrawn="1"/>
        </p:nvSpPr>
        <p:spPr>
          <a:xfrm>
            <a:off x="0"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6" name="Oval 1075"/>
          <p:cNvSpPr/>
          <p:nvPr userDrawn="1"/>
        </p:nvSpPr>
        <p:spPr>
          <a:xfrm>
            <a:off x="68376"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Moon 1076"/>
          <p:cNvSpPr/>
          <p:nvPr userDrawn="1"/>
        </p:nvSpPr>
        <p:spPr>
          <a:xfrm>
            <a:off x="6837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Rectangle 1077"/>
          <p:cNvSpPr/>
          <p:nvPr userDrawn="1"/>
        </p:nvSpPr>
        <p:spPr>
          <a:xfrm>
            <a:off x="8760781"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p:cNvSpPr/>
          <p:nvPr userDrawn="1"/>
        </p:nvSpPr>
        <p:spPr>
          <a:xfrm>
            <a:off x="8829157"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Moon 1079"/>
          <p:cNvSpPr/>
          <p:nvPr userDrawn="1"/>
        </p:nvSpPr>
        <p:spPr>
          <a:xfrm>
            <a:off x="882915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ectangle 1080"/>
          <p:cNvSpPr/>
          <p:nvPr userDrawn="1"/>
        </p:nvSpPr>
        <p:spPr>
          <a:xfrm>
            <a:off x="0"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val 1081"/>
          <p:cNvSpPr/>
          <p:nvPr userDrawn="1"/>
        </p:nvSpPr>
        <p:spPr>
          <a:xfrm>
            <a:off x="68376"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Moon 1082"/>
          <p:cNvSpPr/>
          <p:nvPr userDrawn="1"/>
        </p:nvSpPr>
        <p:spPr>
          <a:xfrm>
            <a:off x="6837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Rectangle 1083"/>
          <p:cNvSpPr/>
          <p:nvPr userDrawn="1"/>
        </p:nvSpPr>
        <p:spPr>
          <a:xfrm>
            <a:off x="8760781" y="342778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1084"/>
          <p:cNvSpPr/>
          <p:nvPr userDrawn="1"/>
        </p:nvSpPr>
        <p:spPr>
          <a:xfrm>
            <a:off x="8829157" y="349658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Moon 1085"/>
          <p:cNvSpPr/>
          <p:nvPr userDrawn="1"/>
        </p:nvSpPr>
        <p:spPr>
          <a:xfrm>
            <a:off x="882915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Rectangle 1086"/>
          <p:cNvSpPr/>
          <p:nvPr userDrawn="1"/>
        </p:nvSpPr>
        <p:spPr>
          <a:xfrm>
            <a:off x="0"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p:cNvSpPr/>
          <p:nvPr userDrawn="1"/>
        </p:nvSpPr>
        <p:spPr>
          <a:xfrm>
            <a:off x="68376"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Moon 1088"/>
          <p:cNvSpPr/>
          <p:nvPr userDrawn="1"/>
        </p:nvSpPr>
        <p:spPr>
          <a:xfrm>
            <a:off x="68376"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Rectangle 1089"/>
          <p:cNvSpPr/>
          <p:nvPr userDrawn="1"/>
        </p:nvSpPr>
        <p:spPr>
          <a:xfrm>
            <a:off x="8760781"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1" name="Oval 1090"/>
          <p:cNvSpPr/>
          <p:nvPr userDrawn="1"/>
        </p:nvSpPr>
        <p:spPr>
          <a:xfrm>
            <a:off x="8829157"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Moon 1091"/>
          <p:cNvSpPr/>
          <p:nvPr userDrawn="1"/>
        </p:nvSpPr>
        <p:spPr>
          <a:xfrm>
            <a:off x="8829157"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Rectangle 1092"/>
          <p:cNvSpPr/>
          <p:nvPr userDrawn="1"/>
        </p:nvSpPr>
        <p:spPr>
          <a:xfrm>
            <a:off x="0" y="266605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1093"/>
          <p:cNvSpPr/>
          <p:nvPr userDrawn="1"/>
        </p:nvSpPr>
        <p:spPr>
          <a:xfrm>
            <a:off x="68376" y="273485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Moon 1094"/>
          <p:cNvSpPr/>
          <p:nvPr userDrawn="1"/>
        </p:nvSpPr>
        <p:spPr>
          <a:xfrm>
            <a:off x="68376"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Rectangle 1095"/>
          <p:cNvSpPr/>
          <p:nvPr userDrawn="1"/>
        </p:nvSpPr>
        <p:spPr>
          <a:xfrm>
            <a:off x="8760781"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7" name="Oval 1096"/>
          <p:cNvSpPr/>
          <p:nvPr userDrawn="1"/>
        </p:nvSpPr>
        <p:spPr>
          <a:xfrm>
            <a:off x="8829157"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Moon 1097"/>
          <p:cNvSpPr/>
          <p:nvPr userDrawn="1"/>
        </p:nvSpPr>
        <p:spPr>
          <a:xfrm>
            <a:off x="8829157"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Rectangle 1098"/>
          <p:cNvSpPr/>
          <p:nvPr userDrawn="1"/>
        </p:nvSpPr>
        <p:spPr>
          <a:xfrm>
            <a:off x="0"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Oval 1099"/>
          <p:cNvSpPr/>
          <p:nvPr userDrawn="1"/>
        </p:nvSpPr>
        <p:spPr>
          <a:xfrm>
            <a:off x="68376"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Moon 1100"/>
          <p:cNvSpPr/>
          <p:nvPr userDrawn="1"/>
        </p:nvSpPr>
        <p:spPr>
          <a:xfrm>
            <a:off x="68376"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Rectangle 1101"/>
          <p:cNvSpPr/>
          <p:nvPr userDrawn="1"/>
        </p:nvSpPr>
        <p:spPr>
          <a:xfrm>
            <a:off x="8760781"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3" name="Oval 1102"/>
          <p:cNvSpPr/>
          <p:nvPr userDrawn="1"/>
        </p:nvSpPr>
        <p:spPr>
          <a:xfrm>
            <a:off x="8829157"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Moon 1103"/>
          <p:cNvSpPr/>
          <p:nvPr userDrawn="1"/>
        </p:nvSpPr>
        <p:spPr>
          <a:xfrm>
            <a:off x="8829157"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Rectangle 1104"/>
          <p:cNvSpPr/>
          <p:nvPr userDrawn="1"/>
        </p:nvSpPr>
        <p:spPr>
          <a:xfrm>
            <a:off x="0" y="190432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6" name="Oval 1105"/>
          <p:cNvSpPr/>
          <p:nvPr userDrawn="1"/>
        </p:nvSpPr>
        <p:spPr>
          <a:xfrm>
            <a:off x="68376" y="197312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Moon 1106"/>
          <p:cNvSpPr/>
          <p:nvPr userDrawn="1"/>
        </p:nvSpPr>
        <p:spPr>
          <a:xfrm>
            <a:off x="68376"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Rectangle 1107"/>
          <p:cNvSpPr/>
          <p:nvPr userDrawn="1"/>
        </p:nvSpPr>
        <p:spPr>
          <a:xfrm>
            <a:off x="8760781"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Oval 1108"/>
          <p:cNvSpPr/>
          <p:nvPr userDrawn="1"/>
        </p:nvSpPr>
        <p:spPr>
          <a:xfrm>
            <a:off x="8829157"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Moon 1109"/>
          <p:cNvSpPr/>
          <p:nvPr userDrawn="1"/>
        </p:nvSpPr>
        <p:spPr>
          <a:xfrm>
            <a:off x="8829157"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Rectangle 1110"/>
          <p:cNvSpPr/>
          <p:nvPr userDrawn="1"/>
        </p:nvSpPr>
        <p:spPr>
          <a:xfrm>
            <a:off x="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2" name="Oval 1111"/>
          <p:cNvSpPr/>
          <p:nvPr userDrawn="1"/>
        </p:nvSpPr>
        <p:spPr>
          <a:xfrm>
            <a:off x="6837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Moon 1112"/>
          <p:cNvSpPr/>
          <p:nvPr userDrawn="1"/>
        </p:nvSpPr>
        <p:spPr>
          <a:xfrm>
            <a:off x="6837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Rectangle 1113"/>
          <p:cNvSpPr/>
          <p:nvPr userDrawn="1"/>
        </p:nvSpPr>
        <p:spPr>
          <a:xfrm>
            <a:off x="8760781"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1114"/>
          <p:cNvSpPr/>
          <p:nvPr userDrawn="1"/>
        </p:nvSpPr>
        <p:spPr>
          <a:xfrm>
            <a:off x="8829157"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Moon 1115"/>
          <p:cNvSpPr/>
          <p:nvPr userDrawn="1"/>
        </p:nvSpPr>
        <p:spPr>
          <a:xfrm>
            <a:off x="882915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Rectangle 1116"/>
          <p:cNvSpPr/>
          <p:nvPr userDrawn="1"/>
        </p:nvSpPr>
        <p:spPr>
          <a:xfrm>
            <a:off x="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8" name="Oval 1117"/>
          <p:cNvSpPr/>
          <p:nvPr userDrawn="1"/>
        </p:nvSpPr>
        <p:spPr>
          <a:xfrm>
            <a:off x="6837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Moon 1118"/>
          <p:cNvSpPr/>
          <p:nvPr userDrawn="1"/>
        </p:nvSpPr>
        <p:spPr>
          <a:xfrm>
            <a:off x="6837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Rectangle 1119"/>
          <p:cNvSpPr/>
          <p:nvPr userDrawn="1"/>
        </p:nvSpPr>
        <p:spPr>
          <a:xfrm>
            <a:off x="8760781"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Oval 1120"/>
          <p:cNvSpPr/>
          <p:nvPr userDrawn="1"/>
        </p:nvSpPr>
        <p:spPr>
          <a:xfrm>
            <a:off x="8829157"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Moon 1121"/>
          <p:cNvSpPr/>
          <p:nvPr userDrawn="1"/>
        </p:nvSpPr>
        <p:spPr>
          <a:xfrm>
            <a:off x="882915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Rectangle 1122"/>
          <p:cNvSpPr/>
          <p:nvPr userDrawn="1"/>
        </p:nvSpPr>
        <p:spPr>
          <a:xfrm>
            <a:off x="0"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4" name="Oval 1123"/>
          <p:cNvSpPr/>
          <p:nvPr userDrawn="1"/>
        </p:nvSpPr>
        <p:spPr>
          <a:xfrm>
            <a:off x="68376"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Moon 1124"/>
          <p:cNvSpPr/>
          <p:nvPr userDrawn="1"/>
        </p:nvSpPr>
        <p:spPr>
          <a:xfrm>
            <a:off x="6837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Rectangle 1125"/>
          <p:cNvSpPr/>
          <p:nvPr userDrawn="1"/>
        </p:nvSpPr>
        <p:spPr>
          <a:xfrm>
            <a:off x="8760781"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Oval 1126"/>
          <p:cNvSpPr/>
          <p:nvPr userDrawn="1"/>
        </p:nvSpPr>
        <p:spPr>
          <a:xfrm>
            <a:off x="8829157"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Moon 1127"/>
          <p:cNvSpPr/>
          <p:nvPr userDrawn="1"/>
        </p:nvSpPr>
        <p:spPr>
          <a:xfrm>
            <a:off x="882915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Rectangle 1128"/>
          <p:cNvSpPr/>
          <p:nvPr userDrawn="1"/>
        </p:nvSpPr>
        <p:spPr>
          <a:xfrm>
            <a:off x="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Oval 1129"/>
          <p:cNvSpPr/>
          <p:nvPr userDrawn="1"/>
        </p:nvSpPr>
        <p:spPr>
          <a:xfrm>
            <a:off x="6837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Moon 1130"/>
          <p:cNvSpPr/>
          <p:nvPr userDrawn="1"/>
        </p:nvSpPr>
        <p:spPr>
          <a:xfrm>
            <a:off x="6837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Rectangle 1131"/>
          <p:cNvSpPr/>
          <p:nvPr userDrawn="1"/>
        </p:nvSpPr>
        <p:spPr>
          <a:xfrm>
            <a:off x="8760781"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Oval 1132"/>
          <p:cNvSpPr/>
          <p:nvPr userDrawn="1"/>
        </p:nvSpPr>
        <p:spPr>
          <a:xfrm>
            <a:off x="8829157"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Moon 1133"/>
          <p:cNvSpPr/>
          <p:nvPr userDrawn="1"/>
        </p:nvSpPr>
        <p:spPr>
          <a:xfrm>
            <a:off x="882915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Rectangle 1134"/>
          <p:cNvSpPr/>
          <p:nvPr userDrawn="1"/>
        </p:nvSpPr>
        <p:spPr>
          <a:xfrm>
            <a:off x="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Oval 1135"/>
          <p:cNvSpPr/>
          <p:nvPr userDrawn="1"/>
        </p:nvSpPr>
        <p:spPr>
          <a:xfrm>
            <a:off x="6837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Moon 1136"/>
          <p:cNvSpPr/>
          <p:nvPr userDrawn="1"/>
        </p:nvSpPr>
        <p:spPr>
          <a:xfrm>
            <a:off x="6837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Rectangle 1137"/>
          <p:cNvSpPr/>
          <p:nvPr userDrawn="1"/>
        </p:nvSpPr>
        <p:spPr>
          <a:xfrm>
            <a:off x="380904"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Oval 1138"/>
          <p:cNvSpPr/>
          <p:nvPr userDrawn="1"/>
        </p:nvSpPr>
        <p:spPr>
          <a:xfrm>
            <a:off x="449280"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Moon 1139"/>
          <p:cNvSpPr/>
          <p:nvPr userDrawn="1"/>
        </p:nvSpPr>
        <p:spPr>
          <a:xfrm>
            <a:off x="44928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Rectangle 1140"/>
          <p:cNvSpPr/>
          <p:nvPr userDrawn="1"/>
        </p:nvSpPr>
        <p:spPr>
          <a:xfrm>
            <a:off x="761807"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Oval 1141"/>
          <p:cNvSpPr/>
          <p:nvPr userDrawn="1"/>
        </p:nvSpPr>
        <p:spPr>
          <a:xfrm>
            <a:off x="830183"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Moon 1142"/>
          <p:cNvSpPr/>
          <p:nvPr userDrawn="1"/>
        </p:nvSpPr>
        <p:spPr>
          <a:xfrm>
            <a:off x="83018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Rectangle 1143"/>
          <p:cNvSpPr/>
          <p:nvPr userDrawn="1"/>
        </p:nvSpPr>
        <p:spPr>
          <a:xfrm>
            <a:off x="114271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Oval 1144"/>
          <p:cNvSpPr/>
          <p:nvPr userDrawn="1"/>
        </p:nvSpPr>
        <p:spPr>
          <a:xfrm>
            <a:off x="121108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Moon 1145"/>
          <p:cNvSpPr/>
          <p:nvPr userDrawn="1"/>
        </p:nvSpPr>
        <p:spPr>
          <a:xfrm>
            <a:off x="121108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Rectangle 1146"/>
          <p:cNvSpPr/>
          <p:nvPr userDrawn="1"/>
        </p:nvSpPr>
        <p:spPr>
          <a:xfrm>
            <a:off x="152361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8" name="Oval 1147"/>
          <p:cNvSpPr/>
          <p:nvPr userDrawn="1"/>
        </p:nvSpPr>
        <p:spPr>
          <a:xfrm>
            <a:off x="159199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Moon 1148"/>
          <p:cNvSpPr/>
          <p:nvPr userDrawn="1"/>
        </p:nvSpPr>
        <p:spPr>
          <a:xfrm>
            <a:off x="159199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Rectangle 1149"/>
          <p:cNvSpPr/>
          <p:nvPr userDrawn="1"/>
        </p:nvSpPr>
        <p:spPr>
          <a:xfrm>
            <a:off x="190451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1" name="Oval 1150"/>
          <p:cNvSpPr/>
          <p:nvPr userDrawn="1"/>
        </p:nvSpPr>
        <p:spPr>
          <a:xfrm>
            <a:off x="197289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Moon 1151"/>
          <p:cNvSpPr/>
          <p:nvPr userDrawn="1"/>
        </p:nvSpPr>
        <p:spPr>
          <a:xfrm>
            <a:off x="197289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Rectangle 1152"/>
          <p:cNvSpPr/>
          <p:nvPr userDrawn="1"/>
        </p:nvSpPr>
        <p:spPr>
          <a:xfrm>
            <a:off x="228542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Oval 1153"/>
          <p:cNvSpPr/>
          <p:nvPr userDrawn="1"/>
        </p:nvSpPr>
        <p:spPr>
          <a:xfrm>
            <a:off x="235379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Moon 1154"/>
          <p:cNvSpPr/>
          <p:nvPr userDrawn="1"/>
        </p:nvSpPr>
        <p:spPr>
          <a:xfrm>
            <a:off x="235379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Rectangle 1155"/>
          <p:cNvSpPr/>
          <p:nvPr userDrawn="1"/>
        </p:nvSpPr>
        <p:spPr>
          <a:xfrm>
            <a:off x="2666325"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 name="Oval 1156"/>
          <p:cNvSpPr/>
          <p:nvPr userDrawn="1"/>
        </p:nvSpPr>
        <p:spPr>
          <a:xfrm>
            <a:off x="2734701"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 name="Moon 1157"/>
          <p:cNvSpPr/>
          <p:nvPr userDrawn="1"/>
        </p:nvSpPr>
        <p:spPr>
          <a:xfrm>
            <a:off x="273470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 name="Rectangle 1158"/>
          <p:cNvSpPr/>
          <p:nvPr userDrawn="1"/>
        </p:nvSpPr>
        <p:spPr>
          <a:xfrm>
            <a:off x="304722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0" name="Oval 1159"/>
          <p:cNvSpPr/>
          <p:nvPr userDrawn="1"/>
        </p:nvSpPr>
        <p:spPr>
          <a:xfrm>
            <a:off x="311560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Moon 1160"/>
          <p:cNvSpPr/>
          <p:nvPr userDrawn="1"/>
        </p:nvSpPr>
        <p:spPr>
          <a:xfrm>
            <a:off x="311560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Rectangle 1161"/>
          <p:cNvSpPr/>
          <p:nvPr userDrawn="1"/>
        </p:nvSpPr>
        <p:spPr>
          <a:xfrm>
            <a:off x="3428132"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Oval 1162"/>
          <p:cNvSpPr/>
          <p:nvPr userDrawn="1"/>
        </p:nvSpPr>
        <p:spPr>
          <a:xfrm>
            <a:off x="3496508"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Moon 1163"/>
          <p:cNvSpPr/>
          <p:nvPr userDrawn="1"/>
        </p:nvSpPr>
        <p:spPr>
          <a:xfrm>
            <a:off x="349650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Rectangle 1164"/>
          <p:cNvSpPr/>
          <p:nvPr userDrawn="1"/>
        </p:nvSpPr>
        <p:spPr>
          <a:xfrm>
            <a:off x="3809035"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Oval 1165"/>
          <p:cNvSpPr/>
          <p:nvPr userDrawn="1"/>
        </p:nvSpPr>
        <p:spPr>
          <a:xfrm>
            <a:off x="3877411"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Moon 1166"/>
          <p:cNvSpPr/>
          <p:nvPr userDrawn="1"/>
        </p:nvSpPr>
        <p:spPr>
          <a:xfrm>
            <a:off x="387741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Rectangle 1167"/>
          <p:cNvSpPr/>
          <p:nvPr userDrawn="1"/>
        </p:nvSpPr>
        <p:spPr>
          <a:xfrm>
            <a:off x="4189939"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9" name="Oval 1168"/>
          <p:cNvSpPr/>
          <p:nvPr userDrawn="1"/>
        </p:nvSpPr>
        <p:spPr>
          <a:xfrm>
            <a:off x="4258315"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Moon 1169"/>
          <p:cNvSpPr/>
          <p:nvPr userDrawn="1"/>
        </p:nvSpPr>
        <p:spPr>
          <a:xfrm>
            <a:off x="425831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 name="Rectangle 1170"/>
          <p:cNvSpPr/>
          <p:nvPr userDrawn="1"/>
        </p:nvSpPr>
        <p:spPr>
          <a:xfrm>
            <a:off x="4570842"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72" name="Oval 1171"/>
          <p:cNvSpPr/>
          <p:nvPr userDrawn="1"/>
        </p:nvSpPr>
        <p:spPr>
          <a:xfrm>
            <a:off x="4639218"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Moon 1172"/>
          <p:cNvSpPr/>
          <p:nvPr userDrawn="1"/>
        </p:nvSpPr>
        <p:spPr>
          <a:xfrm>
            <a:off x="463921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4" name="Rectangle 1173"/>
          <p:cNvSpPr/>
          <p:nvPr userDrawn="1"/>
        </p:nvSpPr>
        <p:spPr>
          <a:xfrm>
            <a:off x="4951746"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Oval 1174"/>
          <p:cNvSpPr/>
          <p:nvPr userDrawn="1"/>
        </p:nvSpPr>
        <p:spPr>
          <a:xfrm>
            <a:off x="5020122"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6" name="Moon 1175"/>
          <p:cNvSpPr/>
          <p:nvPr userDrawn="1"/>
        </p:nvSpPr>
        <p:spPr>
          <a:xfrm>
            <a:off x="502012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Rectangle 1176"/>
          <p:cNvSpPr/>
          <p:nvPr userDrawn="1"/>
        </p:nvSpPr>
        <p:spPr>
          <a:xfrm>
            <a:off x="5332649"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Oval 1177"/>
          <p:cNvSpPr/>
          <p:nvPr userDrawn="1"/>
        </p:nvSpPr>
        <p:spPr>
          <a:xfrm>
            <a:off x="5401025"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Moon 1178"/>
          <p:cNvSpPr/>
          <p:nvPr userDrawn="1"/>
        </p:nvSpPr>
        <p:spPr>
          <a:xfrm>
            <a:off x="540102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Rectangle 1179"/>
          <p:cNvSpPr/>
          <p:nvPr userDrawn="1"/>
        </p:nvSpPr>
        <p:spPr>
          <a:xfrm>
            <a:off x="5713553"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Oval 1180"/>
          <p:cNvSpPr/>
          <p:nvPr userDrawn="1"/>
        </p:nvSpPr>
        <p:spPr>
          <a:xfrm>
            <a:off x="5781929"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Moon 1181"/>
          <p:cNvSpPr/>
          <p:nvPr userDrawn="1"/>
        </p:nvSpPr>
        <p:spPr>
          <a:xfrm>
            <a:off x="578192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Rectangle 1182"/>
          <p:cNvSpPr/>
          <p:nvPr userDrawn="1"/>
        </p:nvSpPr>
        <p:spPr>
          <a:xfrm>
            <a:off x="6094456"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Oval 1183"/>
          <p:cNvSpPr/>
          <p:nvPr userDrawn="1"/>
        </p:nvSpPr>
        <p:spPr>
          <a:xfrm>
            <a:off x="6162832"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Moon 1184"/>
          <p:cNvSpPr/>
          <p:nvPr userDrawn="1"/>
        </p:nvSpPr>
        <p:spPr>
          <a:xfrm>
            <a:off x="616283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Rectangle 1185"/>
          <p:cNvSpPr/>
          <p:nvPr userDrawn="1"/>
        </p:nvSpPr>
        <p:spPr>
          <a:xfrm>
            <a:off x="6475360"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 name="Oval 1186"/>
          <p:cNvSpPr/>
          <p:nvPr userDrawn="1"/>
        </p:nvSpPr>
        <p:spPr>
          <a:xfrm>
            <a:off x="6543736"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8" name="Moon 1187"/>
          <p:cNvSpPr/>
          <p:nvPr userDrawn="1"/>
        </p:nvSpPr>
        <p:spPr>
          <a:xfrm>
            <a:off x="654373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Rectangle 1188"/>
          <p:cNvSpPr/>
          <p:nvPr userDrawn="1"/>
        </p:nvSpPr>
        <p:spPr>
          <a:xfrm>
            <a:off x="6856263"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Oval 1189"/>
          <p:cNvSpPr/>
          <p:nvPr userDrawn="1"/>
        </p:nvSpPr>
        <p:spPr>
          <a:xfrm>
            <a:off x="6924639"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Moon 1190"/>
          <p:cNvSpPr/>
          <p:nvPr userDrawn="1"/>
        </p:nvSpPr>
        <p:spPr>
          <a:xfrm>
            <a:off x="692463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Rectangle 1191"/>
          <p:cNvSpPr/>
          <p:nvPr userDrawn="1"/>
        </p:nvSpPr>
        <p:spPr>
          <a:xfrm>
            <a:off x="7237167"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userDrawn="1"/>
        </p:nvSpPr>
        <p:spPr>
          <a:xfrm>
            <a:off x="7305543"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Moon 1193"/>
          <p:cNvSpPr/>
          <p:nvPr userDrawn="1"/>
        </p:nvSpPr>
        <p:spPr>
          <a:xfrm>
            <a:off x="730554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5" name="Rectangle 1194"/>
          <p:cNvSpPr/>
          <p:nvPr userDrawn="1"/>
        </p:nvSpPr>
        <p:spPr>
          <a:xfrm>
            <a:off x="761807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Oval 1195"/>
          <p:cNvSpPr/>
          <p:nvPr userDrawn="1"/>
        </p:nvSpPr>
        <p:spPr>
          <a:xfrm>
            <a:off x="768644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7" name="Moon 1196"/>
          <p:cNvSpPr/>
          <p:nvPr userDrawn="1"/>
        </p:nvSpPr>
        <p:spPr>
          <a:xfrm>
            <a:off x="768644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 name="Rectangle 1197"/>
          <p:cNvSpPr/>
          <p:nvPr userDrawn="1"/>
        </p:nvSpPr>
        <p:spPr>
          <a:xfrm>
            <a:off x="799897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9" name="Oval 1198"/>
          <p:cNvSpPr/>
          <p:nvPr userDrawn="1"/>
        </p:nvSpPr>
        <p:spPr>
          <a:xfrm>
            <a:off x="806735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0" name="Moon 1199"/>
          <p:cNvSpPr/>
          <p:nvPr userDrawn="1"/>
        </p:nvSpPr>
        <p:spPr>
          <a:xfrm>
            <a:off x="806735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1" name="Rectangle 1200"/>
          <p:cNvSpPr/>
          <p:nvPr userDrawn="1"/>
        </p:nvSpPr>
        <p:spPr>
          <a:xfrm>
            <a:off x="8379877"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Oval 1201"/>
          <p:cNvSpPr/>
          <p:nvPr userDrawn="1"/>
        </p:nvSpPr>
        <p:spPr>
          <a:xfrm>
            <a:off x="8448253"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Moon 1202"/>
          <p:cNvSpPr/>
          <p:nvPr userDrawn="1"/>
        </p:nvSpPr>
        <p:spPr>
          <a:xfrm>
            <a:off x="844825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Rectangle 1203"/>
          <p:cNvSpPr/>
          <p:nvPr userDrawn="1"/>
        </p:nvSpPr>
        <p:spPr>
          <a:xfrm>
            <a:off x="8760781"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Oval 1204"/>
          <p:cNvSpPr/>
          <p:nvPr userDrawn="1"/>
        </p:nvSpPr>
        <p:spPr>
          <a:xfrm>
            <a:off x="8829157"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Moon 1205"/>
          <p:cNvSpPr/>
          <p:nvPr userDrawn="1"/>
        </p:nvSpPr>
        <p:spPr>
          <a:xfrm>
            <a:off x="882915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EGO - Title and Content 3">
    <p:bg>
      <p:bgPr>
        <a:gradFill>
          <a:gsLst>
            <a:gs pos="47000">
              <a:schemeClr val="accent3">
                <a:lumMod val="5000"/>
                <a:lumOff val="95000"/>
              </a:schemeClr>
            </a:gs>
            <a:gs pos="83000">
              <a:schemeClr val="accent3">
                <a:lumMod val="45000"/>
                <a:lumOff val="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27134"/>
            <a:ext cx="7886700" cy="852492"/>
          </a:xfrm>
        </p:spPr>
        <p:txBody>
          <a:bodyPr>
            <a:normAutofit/>
          </a:bodyPr>
          <a:lstStyle>
            <a:lvl1pPr>
              <a:defRPr sz="5400" b="0">
                <a:latin typeface="+mn-lt"/>
              </a:defRPr>
            </a:lvl1pPr>
          </a:lstStyle>
          <a:p>
            <a:r>
              <a:rPr lang="en-US" dirty="0"/>
              <a:t>Click to edit Master title style</a:t>
            </a:r>
          </a:p>
        </p:txBody>
      </p:sp>
      <p:sp>
        <p:nvSpPr>
          <p:cNvPr id="3" name="Content Placeholder 2"/>
          <p:cNvSpPr>
            <a:spLocks noGrp="1"/>
          </p:cNvSpPr>
          <p:nvPr>
            <p:ph idx="1"/>
          </p:nvPr>
        </p:nvSpPr>
        <p:spPr>
          <a:xfrm>
            <a:off x="628650" y="2218826"/>
            <a:ext cx="7886700" cy="3562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5994401"/>
            <a:ext cx="2057400" cy="365125"/>
          </a:xfrm>
        </p:spPr>
        <p:txBody>
          <a:bodyPr/>
          <a:lstStyle/>
          <a:p>
            <a:r>
              <a:rPr lang="en-US"/>
              <a:t>Your Date Here</a:t>
            </a:r>
          </a:p>
        </p:txBody>
      </p:sp>
      <p:sp>
        <p:nvSpPr>
          <p:cNvPr id="5" name="Footer Placeholder 4"/>
          <p:cNvSpPr>
            <a:spLocks noGrp="1"/>
          </p:cNvSpPr>
          <p:nvPr>
            <p:ph type="ftr" sz="quarter" idx="11"/>
          </p:nvPr>
        </p:nvSpPr>
        <p:spPr>
          <a:xfrm>
            <a:off x="3028950" y="5994401"/>
            <a:ext cx="3086100" cy="365125"/>
          </a:xfrm>
        </p:spPr>
        <p:txBody>
          <a:bodyPr/>
          <a:lstStyle/>
          <a:p>
            <a:r>
              <a:rPr lang="en-US"/>
              <a:t>Your Footer Here</a:t>
            </a:r>
          </a:p>
        </p:txBody>
      </p:sp>
      <p:sp>
        <p:nvSpPr>
          <p:cNvPr id="6" name="Slide Number Placeholder 5"/>
          <p:cNvSpPr>
            <a:spLocks noGrp="1"/>
          </p:cNvSpPr>
          <p:nvPr>
            <p:ph type="sldNum" sz="quarter" idx="12"/>
          </p:nvPr>
        </p:nvSpPr>
        <p:spPr>
          <a:xfrm>
            <a:off x="6457950" y="5994401"/>
            <a:ext cx="2057400" cy="365125"/>
          </a:xfrm>
        </p:spPr>
        <p:txBody>
          <a:bodyPr/>
          <a:lstStyle/>
          <a:p>
            <a:fld id="{8D842041-FF2F-430B-AD32-D8E9A72EA7BB}" type="slidenum">
              <a:rPr lang="en-US" smtClean="0"/>
              <a:t>‹#›</a:t>
            </a:fld>
            <a:endParaRPr lang="en-US"/>
          </a:p>
        </p:txBody>
      </p:sp>
      <p:sp>
        <p:nvSpPr>
          <p:cNvPr id="478" name="Rectangle 477"/>
          <p:cNvSpPr/>
          <p:nvPr userDrawn="1"/>
        </p:nvSpPr>
        <p:spPr>
          <a:xfrm>
            <a:off x="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userDrawn="1"/>
        </p:nvSpPr>
        <p:spPr>
          <a:xfrm>
            <a:off x="6837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479"/>
          <p:cNvSpPr/>
          <p:nvPr userDrawn="1"/>
        </p:nvSpPr>
        <p:spPr>
          <a:xfrm>
            <a:off x="6837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ectangle 606"/>
          <p:cNvSpPr/>
          <p:nvPr userDrawn="1"/>
        </p:nvSpPr>
        <p:spPr>
          <a:xfrm>
            <a:off x="380904"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userDrawn="1"/>
        </p:nvSpPr>
        <p:spPr>
          <a:xfrm>
            <a:off x="449280"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Moon 608"/>
          <p:cNvSpPr/>
          <p:nvPr userDrawn="1"/>
        </p:nvSpPr>
        <p:spPr>
          <a:xfrm>
            <a:off x="44928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ectangle 609"/>
          <p:cNvSpPr/>
          <p:nvPr userDrawn="1"/>
        </p:nvSpPr>
        <p:spPr>
          <a:xfrm>
            <a:off x="76180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userDrawn="1"/>
        </p:nvSpPr>
        <p:spPr>
          <a:xfrm>
            <a:off x="83018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Moon 611"/>
          <p:cNvSpPr/>
          <p:nvPr userDrawn="1"/>
        </p:nvSpPr>
        <p:spPr>
          <a:xfrm>
            <a:off x="83018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ectangle 612"/>
          <p:cNvSpPr/>
          <p:nvPr userDrawn="1"/>
        </p:nvSpPr>
        <p:spPr>
          <a:xfrm>
            <a:off x="114271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userDrawn="1"/>
        </p:nvSpPr>
        <p:spPr>
          <a:xfrm>
            <a:off x="121108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Moon 614"/>
          <p:cNvSpPr/>
          <p:nvPr userDrawn="1"/>
        </p:nvSpPr>
        <p:spPr>
          <a:xfrm>
            <a:off x="121108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ectangle 615"/>
          <p:cNvSpPr/>
          <p:nvPr userDrawn="1"/>
        </p:nvSpPr>
        <p:spPr>
          <a:xfrm>
            <a:off x="1523614"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userDrawn="1"/>
        </p:nvSpPr>
        <p:spPr>
          <a:xfrm>
            <a:off x="1591990"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Moon 617"/>
          <p:cNvSpPr/>
          <p:nvPr userDrawn="1"/>
        </p:nvSpPr>
        <p:spPr>
          <a:xfrm>
            <a:off x="159199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ectangle 618"/>
          <p:cNvSpPr/>
          <p:nvPr userDrawn="1"/>
        </p:nvSpPr>
        <p:spPr>
          <a:xfrm>
            <a:off x="1904518"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userDrawn="1"/>
        </p:nvSpPr>
        <p:spPr>
          <a:xfrm>
            <a:off x="1972894"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Moon 620"/>
          <p:cNvSpPr/>
          <p:nvPr userDrawn="1"/>
        </p:nvSpPr>
        <p:spPr>
          <a:xfrm>
            <a:off x="197289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ectangle 621"/>
          <p:cNvSpPr/>
          <p:nvPr userDrawn="1"/>
        </p:nvSpPr>
        <p:spPr>
          <a:xfrm>
            <a:off x="228542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p:nvPr userDrawn="1"/>
        </p:nvSpPr>
        <p:spPr>
          <a:xfrm>
            <a:off x="235379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Moon 623"/>
          <p:cNvSpPr/>
          <p:nvPr userDrawn="1"/>
        </p:nvSpPr>
        <p:spPr>
          <a:xfrm>
            <a:off x="235379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ectangle 624"/>
          <p:cNvSpPr/>
          <p:nvPr userDrawn="1"/>
        </p:nvSpPr>
        <p:spPr>
          <a:xfrm>
            <a:off x="2666325"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userDrawn="1"/>
        </p:nvSpPr>
        <p:spPr>
          <a:xfrm>
            <a:off x="2734701"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Moon 626"/>
          <p:cNvSpPr/>
          <p:nvPr userDrawn="1"/>
        </p:nvSpPr>
        <p:spPr>
          <a:xfrm>
            <a:off x="273470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ectangle 627"/>
          <p:cNvSpPr/>
          <p:nvPr userDrawn="1"/>
        </p:nvSpPr>
        <p:spPr>
          <a:xfrm>
            <a:off x="3047228"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9" name="Oval 628"/>
          <p:cNvSpPr/>
          <p:nvPr userDrawn="1"/>
        </p:nvSpPr>
        <p:spPr>
          <a:xfrm>
            <a:off x="3115604"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Moon 629"/>
          <p:cNvSpPr/>
          <p:nvPr userDrawn="1"/>
        </p:nvSpPr>
        <p:spPr>
          <a:xfrm>
            <a:off x="311560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ectangle 630"/>
          <p:cNvSpPr/>
          <p:nvPr userDrawn="1"/>
        </p:nvSpPr>
        <p:spPr>
          <a:xfrm>
            <a:off x="3428132"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userDrawn="1"/>
        </p:nvSpPr>
        <p:spPr>
          <a:xfrm>
            <a:off x="3496508"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Moon 632"/>
          <p:cNvSpPr/>
          <p:nvPr userDrawn="1"/>
        </p:nvSpPr>
        <p:spPr>
          <a:xfrm>
            <a:off x="349650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ectangle 633"/>
          <p:cNvSpPr/>
          <p:nvPr userDrawn="1"/>
        </p:nvSpPr>
        <p:spPr>
          <a:xfrm>
            <a:off x="3809035"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userDrawn="1"/>
        </p:nvSpPr>
        <p:spPr>
          <a:xfrm>
            <a:off x="3877411"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Moon 635"/>
          <p:cNvSpPr/>
          <p:nvPr userDrawn="1"/>
        </p:nvSpPr>
        <p:spPr>
          <a:xfrm>
            <a:off x="387741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ectangle 636"/>
          <p:cNvSpPr/>
          <p:nvPr userDrawn="1"/>
        </p:nvSpPr>
        <p:spPr>
          <a:xfrm>
            <a:off x="4189939"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userDrawn="1"/>
        </p:nvSpPr>
        <p:spPr>
          <a:xfrm>
            <a:off x="4258315"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Moon 638"/>
          <p:cNvSpPr/>
          <p:nvPr userDrawn="1"/>
        </p:nvSpPr>
        <p:spPr>
          <a:xfrm>
            <a:off x="425831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ectangle 639"/>
          <p:cNvSpPr/>
          <p:nvPr userDrawn="1"/>
        </p:nvSpPr>
        <p:spPr>
          <a:xfrm>
            <a:off x="4570842"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userDrawn="1"/>
        </p:nvSpPr>
        <p:spPr>
          <a:xfrm>
            <a:off x="4639218"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Moon 641"/>
          <p:cNvSpPr/>
          <p:nvPr userDrawn="1"/>
        </p:nvSpPr>
        <p:spPr>
          <a:xfrm>
            <a:off x="463921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ectangle 642"/>
          <p:cNvSpPr/>
          <p:nvPr userDrawn="1"/>
        </p:nvSpPr>
        <p:spPr>
          <a:xfrm>
            <a:off x="4951746"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userDrawn="1"/>
        </p:nvSpPr>
        <p:spPr>
          <a:xfrm>
            <a:off x="5020122"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Moon 644"/>
          <p:cNvSpPr/>
          <p:nvPr userDrawn="1"/>
        </p:nvSpPr>
        <p:spPr>
          <a:xfrm>
            <a:off x="502012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ectangle 645"/>
          <p:cNvSpPr/>
          <p:nvPr userDrawn="1"/>
        </p:nvSpPr>
        <p:spPr>
          <a:xfrm>
            <a:off x="5332649"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7" name="Oval 646"/>
          <p:cNvSpPr/>
          <p:nvPr userDrawn="1"/>
        </p:nvSpPr>
        <p:spPr>
          <a:xfrm>
            <a:off x="5401025"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Moon 647"/>
          <p:cNvSpPr/>
          <p:nvPr userDrawn="1"/>
        </p:nvSpPr>
        <p:spPr>
          <a:xfrm>
            <a:off x="540102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ectangle 648"/>
          <p:cNvSpPr/>
          <p:nvPr userDrawn="1"/>
        </p:nvSpPr>
        <p:spPr>
          <a:xfrm>
            <a:off x="571355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userDrawn="1"/>
        </p:nvSpPr>
        <p:spPr>
          <a:xfrm>
            <a:off x="578192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Moon 650"/>
          <p:cNvSpPr/>
          <p:nvPr userDrawn="1"/>
        </p:nvSpPr>
        <p:spPr>
          <a:xfrm>
            <a:off x="578192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ectangle 651"/>
          <p:cNvSpPr/>
          <p:nvPr userDrawn="1"/>
        </p:nvSpPr>
        <p:spPr>
          <a:xfrm>
            <a:off x="6094456"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userDrawn="1"/>
        </p:nvSpPr>
        <p:spPr>
          <a:xfrm>
            <a:off x="6162832"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Moon 653"/>
          <p:cNvSpPr/>
          <p:nvPr userDrawn="1"/>
        </p:nvSpPr>
        <p:spPr>
          <a:xfrm>
            <a:off x="616283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ectangle 654"/>
          <p:cNvSpPr/>
          <p:nvPr userDrawn="1"/>
        </p:nvSpPr>
        <p:spPr>
          <a:xfrm>
            <a:off x="647536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p:nvPr userDrawn="1"/>
        </p:nvSpPr>
        <p:spPr>
          <a:xfrm>
            <a:off x="654373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Moon 656"/>
          <p:cNvSpPr/>
          <p:nvPr userDrawn="1"/>
        </p:nvSpPr>
        <p:spPr>
          <a:xfrm>
            <a:off x="654373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ectangle 657"/>
          <p:cNvSpPr/>
          <p:nvPr userDrawn="1"/>
        </p:nvSpPr>
        <p:spPr>
          <a:xfrm>
            <a:off x="685626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userDrawn="1"/>
        </p:nvSpPr>
        <p:spPr>
          <a:xfrm>
            <a:off x="692463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Moon 659"/>
          <p:cNvSpPr/>
          <p:nvPr userDrawn="1"/>
        </p:nvSpPr>
        <p:spPr>
          <a:xfrm>
            <a:off x="692463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ectangle 660"/>
          <p:cNvSpPr/>
          <p:nvPr userDrawn="1"/>
        </p:nvSpPr>
        <p:spPr>
          <a:xfrm>
            <a:off x="723716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userDrawn="1"/>
        </p:nvSpPr>
        <p:spPr>
          <a:xfrm>
            <a:off x="730554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Moon 662"/>
          <p:cNvSpPr/>
          <p:nvPr userDrawn="1"/>
        </p:nvSpPr>
        <p:spPr>
          <a:xfrm>
            <a:off x="730554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ectangle 663"/>
          <p:cNvSpPr/>
          <p:nvPr userDrawn="1"/>
        </p:nvSpPr>
        <p:spPr>
          <a:xfrm>
            <a:off x="7618070"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5" name="Oval 664"/>
          <p:cNvSpPr/>
          <p:nvPr userDrawn="1"/>
        </p:nvSpPr>
        <p:spPr>
          <a:xfrm>
            <a:off x="7686446"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Moon 665"/>
          <p:cNvSpPr/>
          <p:nvPr userDrawn="1"/>
        </p:nvSpPr>
        <p:spPr>
          <a:xfrm>
            <a:off x="768644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ectangle 666"/>
          <p:cNvSpPr/>
          <p:nvPr userDrawn="1"/>
        </p:nvSpPr>
        <p:spPr>
          <a:xfrm>
            <a:off x="7998974"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8" name="Oval 667"/>
          <p:cNvSpPr/>
          <p:nvPr userDrawn="1"/>
        </p:nvSpPr>
        <p:spPr>
          <a:xfrm>
            <a:off x="8067350"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Moon 668"/>
          <p:cNvSpPr/>
          <p:nvPr userDrawn="1"/>
        </p:nvSpPr>
        <p:spPr>
          <a:xfrm>
            <a:off x="806735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ectangle 669"/>
          <p:cNvSpPr/>
          <p:nvPr userDrawn="1"/>
        </p:nvSpPr>
        <p:spPr>
          <a:xfrm>
            <a:off x="8379877"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userDrawn="1"/>
        </p:nvSpPr>
        <p:spPr>
          <a:xfrm>
            <a:off x="8448253"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Moon 671"/>
          <p:cNvSpPr/>
          <p:nvPr userDrawn="1"/>
        </p:nvSpPr>
        <p:spPr>
          <a:xfrm>
            <a:off x="844825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Rectangle 672"/>
          <p:cNvSpPr/>
          <p:nvPr userDrawn="1"/>
        </p:nvSpPr>
        <p:spPr>
          <a:xfrm>
            <a:off x="8760781"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userDrawn="1"/>
        </p:nvSpPr>
        <p:spPr>
          <a:xfrm>
            <a:off x="8829157"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Moon 674"/>
          <p:cNvSpPr/>
          <p:nvPr userDrawn="1"/>
        </p:nvSpPr>
        <p:spPr>
          <a:xfrm>
            <a:off x="882915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ectangle 675"/>
          <p:cNvSpPr/>
          <p:nvPr userDrawn="1"/>
        </p:nvSpPr>
        <p:spPr>
          <a:xfrm>
            <a:off x="0"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p:nvPr userDrawn="1"/>
        </p:nvSpPr>
        <p:spPr>
          <a:xfrm>
            <a:off x="68376"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Moon 677"/>
          <p:cNvSpPr/>
          <p:nvPr userDrawn="1"/>
        </p:nvSpPr>
        <p:spPr>
          <a:xfrm>
            <a:off x="6837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Rectangle 678"/>
          <p:cNvSpPr/>
          <p:nvPr userDrawn="1"/>
        </p:nvSpPr>
        <p:spPr>
          <a:xfrm>
            <a:off x="876078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0" name="Oval 679"/>
          <p:cNvSpPr/>
          <p:nvPr userDrawn="1"/>
        </p:nvSpPr>
        <p:spPr>
          <a:xfrm>
            <a:off x="882915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Moon 680"/>
          <p:cNvSpPr/>
          <p:nvPr userDrawn="1"/>
        </p:nvSpPr>
        <p:spPr>
          <a:xfrm>
            <a:off x="882915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ectangle 681"/>
          <p:cNvSpPr/>
          <p:nvPr userDrawn="1"/>
        </p:nvSpPr>
        <p:spPr>
          <a:xfrm>
            <a:off x="0"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3" name="Oval 682"/>
          <p:cNvSpPr/>
          <p:nvPr userDrawn="1"/>
        </p:nvSpPr>
        <p:spPr>
          <a:xfrm>
            <a:off x="68376"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Moon 683"/>
          <p:cNvSpPr/>
          <p:nvPr userDrawn="1"/>
        </p:nvSpPr>
        <p:spPr>
          <a:xfrm>
            <a:off x="6837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Rectangle 684"/>
          <p:cNvSpPr/>
          <p:nvPr userDrawn="1"/>
        </p:nvSpPr>
        <p:spPr>
          <a:xfrm>
            <a:off x="8760781"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userDrawn="1"/>
        </p:nvSpPr>
        <p:spPr>
          <a:xfrm>
            <a:off x="8829157"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Moon 686"/>
          <p:cNvSpPr/>
          <p:nvPr userDrawn="1"/>
        </p:nvSpPr>
        <p:spPr>
          <a:xfrm>
            <a:off x="882915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Rectangle 687"/>
          <p:cNvSpPr/>
          <p:nvPr userDrawn="1"/>
        </p:nvSpPr>
        <p:spPr>
          <a:xfrm>
            <a:off x="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userDrawn="1"/>
        </p:nvSpPr>
        <p:spPr>
          <a:xfrm>
            <a:off x="6837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Moon 689"/>
          <p:cNvSpPr/>
          <p:nvPr userDrawn="1"/>
        </p:nvSpPr>
        <p:spPr>
          <a:xfrm>
            <a:off x="6837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ectangle 690"/>
          <p:cNvSpPr/>
          <p:nvPr userDrawn="1"/>
        </p:nvSpPr>
        <p:spPr>
          <a:xfrm>
            <a:off x="8760781"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userDrawn="1"/>
        </p:nvSpPr>
        <p:spPr>
          <a:xfrm>
            <a:off x="8829157"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Moon 692"/>
          <p:cNvSpPr/>
          <p:nvPr userDrawn="1"/>
        </p:nvSpPr>
        <p:spPr>
          <a:xfrm>
            <a:off x="882915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ectangle 693"/>
          <p:cNvSpPr/>
          <p:nvPr userDrawn="1"/>
        </p:nvSpPr>
        <p:spPr>
          <a:xfrm>
            <a:off x="0"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userDrawn="1"/>
        </p:nvSpPr>
        <p:spPr>
          <a:xfrm>
            <a:off x="68376"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Moon 695"/>
          <p:cNvSpPr/>
          <p:nvPr userDrawn="1"/>
        </p:nvSpPr>
        <p:spPr>
          <a:xfrm>
            <a:off x="6837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ectangle 696"/>
          <p:cNvSpPr/>
          <p:nvPr userDrawn="1"/>
        </p:nvSpPr>
        <p:spPr>
          <a:xfrm>
            <a:off x="8760781"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userDrawn="1"/>
        </p:nvSpPr>
        <p:spPr>
          <a:xfrm>
            <a:off x="8829157"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Moon 698"/>
          <p:cNvSpPr/>
          <p:nvPr userDrawn="1"/>
        </p:nvSpPr>
        <p:spPr>
          <a:xfrm>
            <a:off x="882915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ectangle 699"/>
          <p:cNvSpPr/>
          <p:nvPr userDrawn="1"/>
        </p:nvSpPr>
        <p:spPr>
          <a:xfrm>
            <a:off x="0"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p:nvPr userDrawn="1"/>
        </p:nvSpPr>
        <p:spPr>
          <a:xfrm>
            <a:off x="68376"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Moon 701"/>
          <p:cNvSpPr/>
          <p:nvPr userDrawn="1"/>
        </p:nvSpPr>
        <p:spPr>
          <a:xfrm>
            <a:off x="6837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ectangle 702"/>
          <p:cNvSpPr/>
          <p:nvPr userDrawn="1"/>
        </p:nvSpPr>
        <p:spPr>
          <a:xfrm>
            <a:off x="8760781"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4" name="Oval 703"/>
          <p:cNvSpPr/>
          <p:nvPr userDrawn="1"/>
        </p:nvSpPr>
        <p:spPr>
          <a:xfrm>
            <a:off x="8829157"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Moon 704"/>
          <p:cNvSpPr/>
          <p:nvPr userDrawn="1"/>
        </p:nvSpPr>
        <p:spPr>
          <a:xfrm>
            <a:off x="882915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ectangle 705"/>
          <p:cNvSpPr/>
          <p:nvPr userDrawn="1"/>
        </p:nvSpPr>
        <p:spPr>
          <a:xfrm>
            <a:off x="0" y="418951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p:nvPr userDrawn="1"/>
        </p:nvSpPr>
        <p:spPr>
          <a:xfrm>
            <a:off x="68376" y="425831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Moon 707"/>
          <p:cNvSpPr/>
          <p:nvPr userDrawn="1"/>
        </p:nvSpPr>
        <p:spPr>
          <a:xfrm>
            <a:off x="6837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ectangle 708"/>
          <p:cNvSpPr/>
          <p:nvPr userDrawn="1"/>
        </p:nvSpPr>
        <p:spPr>
          <a:xfrm>
            <a:off x="8760781"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userDrawn="1"/>
        </p:nvSpPr>
        <p:spPr>
          <a:xfrm>
            <a:off x="8829157"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Moon 710"/>
          <p:cNvSpPr/>
          <p:nvPr userDrawn="1"/>
        </p:nvSpPr>
        <p:spPr>
          <a:xfrm>
            <a:off x="882915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Rectangle 711"/>
          <p:cNvSpPr/>
          <p:nvPr userDrawn="1"/>
        </p:nvSpPr>
        <p:spPr>
          <a:xfrm>
            <a:off x="0"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3" name="Oval 712"/>
          <p:cNvSpPr/>
          <p:nvPr userDrawn="1"/>
        </p:nvSpPr>
        <p:spPr>
          <a:xfrm>
            <a:off x="68376"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Moon 713"/>
          <p:cNvSpPr/>
          <p:nvPr userDrawn="1"/>
        </p:nvSpPr>
        <p:spPr>
          <a:xfrm>
            <a:off x="6837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Rectangle 714"/>
          <p:cNvSpPr/>
          <p:nvPr userDrawn="1"/>
        </p:nvSpPr>
        <p:spPr>
          <a:xfrm>
            <a:off x="8760781"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p:nvPr userDrawn="1"/>
        </p:nvSpPr>
        <p:spPr>
          <a:xfrm>
            <a:off x="8829157"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Moon 716"/>
          <p:cNvSpPr/>
          <p:nvPr userDrawn="1"/>
        </p:nvSpPr>
        <p:spPr>
          <a:xfrm>
            <a:off x="882915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ectangle 717"/>
          <p:cNvSpPr/>
          <p:nvPr userDrawn="1"/>
        </p:nvSpPr>
        <p:spPr>
          <a:xfrm>
            <a:off x="0"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userDrawn="1"/>
        </p:nvSpPr>
        <p:spPr>
          <a:xfrm>
            <a:off x="68376"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Moon 719"/>
          <p:cNvSpPr/>
          <p:nvPr userDrawn="1"/>
        </p:nvSpPr>
        <p:spPr>
          <a:xfrm>
            <a:off x="6837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ectangle 720"/>
          <p:cNvSpPr/>
          <p:nvPr userDrawn="1"/>
        </p:nvSpPr>
        <p:spPr>
          <a:xfrm>
            <a:off x="8760781" y="342778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userDrawn="1"/>
        </p:nvSpPr>
        <p:spPr>
          <a:xfrm>
            <a:off x="8829157" y="349658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Moon 722"/>
          <p:cNvSpPr/>
          <p:nvPr userDrawn="1"/>
        </p:nvSpPr>
        <p:spPr>
          <a:xfrm>
            <a:off x="882915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Rectangle 723"/>
          <p:cNvSpPr/>
          <p:nvPr userDrawn="1"/>
        </p:nvSpPr>
        <p:spPr>
          <a:xfrm>
            <a:off x="0"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p:nvPr userDrawn="1"/>
        </p:nvSpPr>
        <p:spPr>
          <a:xfrm>
            <a:off x="68376"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Moon 725"/>
          <p:cNvSpPr/>
          <p:nvPr userDrawn="1"/>
        </p:nvSpPr>
        <p:spPr>
          <a:xfrm>
            <a:off x="68376"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ectangle 726"/>
          <p:cNvSpPr/>
          <p:nvPr userDrawn="1"/>
        </p:nvSpPr>
        <p:spPr>
          <a:xfrm>
            <a:off x="8760781"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8" name="Oval 727"/>
          <p:cNvSpPr/>
          <p:nvPr userDrawn="1"/>
        </p:nvSpPr>
        <p:spPr>
          <a:xfrm>
            <a:off x="8829157"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Moon 728"/>
          <p:cNvSpPr/>
          <p:nvPr userDrawn="1"/>
        </p:nvSpPr>
        <p:spPr>
          <a:xfrm>
            <a:off x="8829157"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Rectangle 729"/>
          <p:cNvSpPr/>
          <p:nvPr userDrawn="1"/>
        </p:nvSpPr>
        <p:spPr>
          <a:xfrm>
            <a:off x="0" y="266605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p:nvPr userDrawn="1"/>
        </p:nvSpPr>
        <p:spPr>
          <a:xfrm>
            <a:off x="68376" y="273485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Moon 731"/>
          <p:cNvSpPr/>
          <p:nvPr userDrawn="1"/>
        </p:nvSpPr>
        <p:spPr>
          <a:xfrm>
            <a:off x="68376"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Rectangle 732"/>
          <p:cNvSpPr/>
          <p:nvPr userDrawn="1"/>
        </p:nvSpPr>
        <p:spPr>
          <a:xfrm>
            <a:off x="8760781"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4" name="Oval 733"/>
          <p:cNvSpPr/>
          <p:nvPr userDrawn="1"/>
        </p:nvSpPr>
        <p:spPr>
          <a:xfrm>
            <a:off x="8829157"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Moon 734"/>
          <p:cNvSpPr/>
          <p:nvPr userDrawn="1"/>
        </p:nvSpPr>
        <p:spPr>
          <a:xfrm>
            <a:off x="8829157"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ectangle 735"/>
          <p:cNvSpPr/>
          <p:nvPr userDrawn="1"/>
        </p:nvSpPr>
        <p:spPr>
          <a:xfrm>
            <a:off x="0"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userDrawn="1"/>
        </p:nvSpPr>
        <p:spPr>
          <a:xfrm>
            <a:off x="68376"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Moon 737"/>
          <p:cNvSpPr/>
          <p:nvPr userDrawn="1"/>
        </p:nvSpPr>
        <p:spPr>
          <a:xfrm>
            <a:off x="68376"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Rectangle 738"/>
          <p:cNvSpPr/>
          <p:nvPr userDrawn="1"/>
        </p:nvSpPr>
        <p:spPr>
          <a:xfrm>
            <a:off x="8760781"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0" name="Oval 739"/>
          <p:cNvSpPr/>
          <p:nvPr userDrawn="1"/>
        </p:nvSpPr>
        <p:spPr>
          <a:xfrm>
            <a:off x="8829157"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Moon 740"/>
          <p:cNvSpPr/>
          <p:nvPr userDrawn="1"/>
        </p:nvSpPr>
        <p:spPr>
          <a:xfrm>
            <a:off x="8829157"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Rectangle 741"/>
          <p:cNvSpPr/>
          <p:nvPr userDrawn="1"/>
        </p:nvSpPr>
        <p:spPr>
          <a:xfrm>
            <a:off x="0" y="190432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3" name="Oval 742"/>
          <p:cNvSpPr/>
          <p:nvPr userDrawn="1"/>
        </p:nvSpPr>
        <p:spPr>
          <a:xfrm>
            <a:off x="68376" y="197312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Moon 743"/>
          <p:cNvSpPr/>
          <p:nvPr userDrawn="1"/>
        </p:nvSpPr>
        <p:spPr>
          <a:xfrm>
            <a:off x="68376"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Rectangle 744"/>
          <p:cNvSpPr/>
          <p:nvPr userDrawn="1"/>
        </p:nvSpPr>
        <p:spPr>
          <a:xfrm>
            <a:off x="8760781"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p:nvPr userDrawn="1"/>
        </p:nvSpPr>
        <p:spPr>
          <a:xfrm>
            <a:off x="8829157"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Moon 746"/>
          <p:cNvSpPr/>
          <p:nvPr userDrawn="1"/>
        </p:nvSpPr>
        <p:spPr>
          <a:xfrm>
            <a:off x="8829157"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ectangle 753"/>
          <p:cNvSpPr/>
          <p:nvPr userDrawn="1"/>
        </p:nvSpPr>
        <p:spPr>
          <a:xfrm>
            <a:off x="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5" name="Oval 754"/>
          <p:cNvSpPr/>
          <p:nvPr userDrawn="1"/>
        </p:nvSpPr>
        <p:spPr>
          <a:xfrm>
            <a:off x="6837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Moon 755"/>
          <p:cNvSpPr/>
          <p:nvPr userDrawn="1"/>
        </p:nvSpPr>
        <p:spPr>
          <a:xfrm>
            <a:off x="6837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Rectangle 756"/>
          <p:cNvSpPr/>
          <p:nvPr userDrawn="1"/>
        </p:nvSpPr>
        <p:spPr>
          <a:xfrm>
            <a:off x="8760781"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p:nvPr userDrawn="1"/>
        </p:nvSpPr>
        <p:spPr>
          <a:xfrm>
            <a:off x="8829157"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Moon 758"/>
          <p:cNvSpPr/>
          <p:nvPr userDrawn="1"/>
        </p:nvSpPr>
        <p:spPr>
          <a:xfrm>
            <a:off x="882915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Rectangle 759"/>
          <p:cNvSpPr/>
          <p:nvPr userDrawn="1"/>
        </p:nvSpPr>
        <p:spPr>
          <a:xfrm>
            <a:off x="0"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1" name="Oval 760"/>
          <p:cNvSpPr/>
          <p:nvPr userDrawn="1"/>
        </p:nvSpPr>
        <p:spPr>
          <a:xfrm>
            <a:off x="68376"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Moon 761"/>
          <p:cNvSpPr/>
          <p:nvPr userDrawn="1"/>
        </p:nvSpPr>
        <p:spPr>
          <a:xfrm>
            <a:off x="6837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ectangle 762"/>
          <p:cNvSpPr/>
          <p:nvPr userDrawn="1"/>
        </p:nvSpPr>
        <p:spPr>
          <a:xfrm>
            <a:off x="8760781"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p:nvPr userDrawn="1"/>
        </p:nvSpPr>
        <p:spPr>
          <a:xfrm>
            <a:off x="8829157"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Moon 764"/>
          <p:cNvSpPr/>
          <p:nvPr userDrawn="1"/>
        </p:nvSpPr>
        <p:spPr>
          <a:xfrm>
            <a:off x="882915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Rectangle 765"/>
          <p:cNvSpPr/>
          <p:nvPr userDrawn="1"/>
        </p:nvSpPr>
        <p:spPr>
          <a:xfrm>
            <a:off x="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p:nvPr userDrawn="1"/>
        </p:nvSpPr>
        <p:spPr>
          <a:xfrm>
            <a:off x="6837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Moon 767"/>
          <p:cNvSpPr/>
          <p:nvPr userDrawn="1"/>
        </p:nvSpPr>
        <p:spPr>
          <a:xfrm>
            <a:off x="6837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Rectangle 768"/>
          <p:cNvSpPr/>
          <p:nvPr userDrawn="1"/>
        </p:nvSpPr>
        <p:spPr>
          <a:xfrm>
            <a:off x="8760781"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userDrawn="1"/>
        </p:nvSpPr>
        <p:spPr>
          <a:xfrm>
            <a:off x="8829157"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Moon 770"/>
          <p:cNvSpPr/>
          <p:nvPr userDrawn="1"/>
        </p:nvSpPr>
        <p:spPr>
          <a:xfrm>
            <a:off x="882915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Rectangle 771"/>
          <p:cNvSpPr/>
          <p:nvPr userDrawn="1"/>
        </p:nvSpPr>
        <p:spPr>
          <a:xfrm>
            <a:off x="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userDrawn="1"/>
        </p:nvSpPr>
        <p:spPr>
          <a:xfrm>
            <a:off x="6837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Moon 773"/>
          <p:cNvSpPr/>
          <p:nvPr userDrawn="1"/>
        </p:nvSpPr>
        <p:spPr>
          <a:xfrm>
            <a:off x="6837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Rectangle 774"/>
          <p:cNvSpPr/>
          <p:nvPr userDrawn="1"/>
        </p:nvSpPr>
        <p:spPr>
          <a:xfrm>
            <a:off x="380904"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p:nvPr userDrawn="1"/>
        </p:nvSpPr>
        <p:spPr>
          <a:xfrm>
            <a:off x="449280"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Moon 776"/>
          <p:cNvSpPr/>
          <p:nvPr userDrawn="1"/>
        </p:nvSpPr>
        <p:spPr>
          <a:xfrm>
            <a:off x="44928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Rectangle 777"/>
          <p:cNvSpPr/>
          <p:nvPr userDrawn="1"/>
        </p:nvSpPr>
        <p:spPr>
          <a:xfrm>
            <a:off x="761807"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userDrawn="1"/>
        </p:nvSpPr>
        <p:spPr>
          <a:xfrm>
            <a:off x="830183"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Moon 779"/>
          <p:cNvSpPr/>
          <p:nvPr userDrawn="1"/>
        </p:nvSpPr>
        <p:spPr>
          <a:xfrm>
            <a:off x="83018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ectangle 780"/>
          <p:cNvSpPr/>
          <p:nvPr userDrawn="1"/>
        </p:nvSpPr>
        <p:spPr>
          <a:xfrm>
            <a:off x="114271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p:cNvSpPr/>
          <p:nvPr userDrawn="1"/>
        </p:nvSpPr>
        <p:spPr>
          <a:xfrm>
            <a:off x="121108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Moon 782"/>
          <p:cNvSpPr/>
          <p:nvPr userDrawn="1"/>
        </p:nvSpPr>
        <p:spPr>
          <a:xfrm>
            <a:off x="121108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Rectangle 783"/>
          <p:cNvSpPr/>
          <p:nvPr userDrawn="1"/>
        </p:nvSpPr>
        <p:spPr>
          <a:xfrm>
            <a:off x="152361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5" name="Oval 784"/>
          <p:cNvSpPr/>
          <p:nvPr userDrawn="1"/>
        </p:nvSpPr>
        <p:spPr>
          <a:xfrm>
            <a:off x="159199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Moon 785"/>
          <p:cNvSpPr/>
          <p:nvPr userDrawn="1"/>
        </p:nvSpPr>
        <p:spPr>
          <a:xfrm>
            <a:off x="159199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Rectangle 786"/>
          <p:cNvSpPr/>
          <p:nvPr userDrawn="1"/>
        </p:nvSpPr>
        <p:spPr>
          <a:xfrm>
            <a:off x="190451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8" name="Oval 787"/>
          <p:cNvSpPr/>
          <p:nvPr userDrawn="1"/>
        </p:nvSpPr>
        <p:spPr>
          <a:xfrm>
            <a:off x="197289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Moon 788"/>
          <p:cNvSpPr/>
          <p:nvPr userDrawn="1"/>
        </p:nvSpPr>
        <p:spPr>
          <a:xfrm>
            <a:off x="197289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Rectangle 789"/>
          <p:cNvSpPr/>
          <p:nvPr userDrawn="1"/>
        </p:nvSpPr>
        <p:spPr>
          <a:xfrm>
            <a:off x="228542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p:nvPr userDrawn="1"/>
        </p:nvSpPr>
        <p:spPr>
          <a:xfrm>
            <a:off x="235379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Moon 791"/>
          <p:cNvSpPr/>
          <p:nvPr userDrawn="1"/>
        </p:nvSpPr>
        <p:spPr>
          <a:xfrm>
            <a:off x="235379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Rectangle 792"/>
          <p:cNvSpPr/>
          <p:nvPr userDrawn="1"/>
        </p:nvSpPr>
        <p:spPr>
          <a:xfrm>
            <a:off x="2666325"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p:nvPr userDrawn="1"/>
        </p:nvSpPr>
        <p:spPr>
          <a:xfrm>
            <a:off x="2734701"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Moon 794"/>
          <p:cNvSpPr/>
          <p:nvPr userDrawn="1"/>
        </p:nvSpPr>
        <p:spPr>
          <a:xfrm>
            <a:off x="273470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Rectangle 795"/>
          <p:cNvSpPr/>
          <p:nvPr userDrawn="1"/>
        </p:nvSpPr>
        <p:spPr>
          <a:xfrm>
            <a:off x="304722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7" name="Oval 796"/>
          <p:cNvSpPr/>
          <p:nvPr userDrawn="1"/>
        </p:nvSpPr>
        <p:spPr>
          <a:xfrm>
            <a:off x="311560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Moon 797"/>
          <p:cNvSpPr/>
          <p:nvPr userDrawn="1"/>
        </p:nvSpPr>
        <p:spPr>
          <a:xfrm>
            <a:off x="311560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Rectangle 798"/>
          <p:cNvSpPr/>
          <p:nvPr userDrawn="1"/>
        </p:nvSpPr>
        <p:spPr>
          <a:xfrm>
            <a:off x="3428132"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userDrawn="1"/>
        </p:nvSpPr>
        <p:spPr>
          <a:xfrm>
            <a:off x="3496508"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Moon 800"/>
          <p:cNvSpPr/>
          <p:nvPr userDrawn="1"/>
        </p:nvSpPr>
        <p:spPr>
          <a:xfrm>
            <a:off x="349650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Rectangle 801"/>
          <p:cNvSpPr/>
          <p:nvPr userDrawn="1"/>
        </p:nvSpPr>
        <p:spPr>
          <a:xfrm>
            <a:off x="3809035"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802"/>
          <p:cNvSpPr/>
          <p:nvPr userDrawn="1"/>
        </p:nvSpPr>
        <p:spPr>
          <a:xfrm>
            <a:off x="3877411"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Moon 803"/>
          <p:cNvSpPr/>
          <p:nvPr userDrawn="1"/>
        </p:nvSpPr>
        <p:spPr>
          <a:xfrm>
            <a:off x="387741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Rectangle 804"/>
          <p:cNvSpPr/>
          <p:nvPr userDrawn="1"/>
        </p:nvSpPr>
        <p:spPr>
          <a:xfrm>
            <a:off x="4189939"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Oval 805"/>
          <p:cNvSpPr/>
          <p:nvPr userDrawn="1"/>
        </p:nvSpPr>
        <p:spPr>
          <a:xfrm>
            <a:off x="4258315"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Moon 806"/>
          <p:cNvSpPr/>
          <p:nvPr userDrawn="1"/>
        </p:nvSpPr>
        <p:spPr>
          <a:xfrm>
            <a:off x="425831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Rectangle 807"/>
          <p:cNvSpPr/>
          <p:nvPr userDrawn="1"/>
        </p:nvSpPr>
        <p:spPr>
          <a:xfrm>
            <a:off x="4570842"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9" name="Oval 808"/>
          <p:cNvSpPr/>
          <p:nvPr userDrawn="1"/>
        </p:nvSpPr>
        <p:spPr>
          <a:xfrm>
            <a:off x="4639218"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Moon 809"/>
          <p:cNvSpPr/>
          <p:nvPr userDrawn="1"/>
        </p:nvSpPr>
        <p:spPr>
          <a:xfrm>
            <a:off x="463921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Rectangle 810"/>
          <p:cNvSpPr/>
          <p:nvPr userDrawn="1"/>
        </p:nvSpPr>
        <p:spPr>
          <a:xfrm>
            <a:off x="4951746"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p:cNvSpPr/>
          <p:nvPr userDrawn="1"/>
        </p:nvSpPr>
        <p:spPr>
          <a:xfrm>
            <a:off x="5020122"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Moon 812"/>
          <p:cNvSpPr/>
          <p:nvPr userDrawn="1"/>
        </p:nvSpPr>
        <p:spPr>
          <a:xfrm>
            <a:off x="502012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Rectangle 813"/>
          <p:cNvSpPr/>
          <p:nvPr userDrawn="1"/>
        </p:nvSpPr>
        <p:spPr>
          <a:xfrm>
            <a:off x="5332649"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Oval 814"/>
          <p:cNvSpPr/>
          <p:nvPr userDrawn="1"/>
        </p:nvSpPr>
        <p:spPr>
          <a:xfrm>
            <a:off x="5401025"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Moon 815"/>
          <p:cNvSpPr/>
          <p:nvPr userDrawn="1"/>
        </p:nvSpPr>
        <p:spPr>
          <a:xfrm>
            <a:off x="540102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Rectangle 816"/>
          <p:cNvSpPr/>
          <p:nvPr userDrawn="1"/>
        </p:nvSpPr>
        <p:spPr>
          <a:xfrm>
            <a:off x="5713553"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userDrawn="1"/>
        </p:nvSpPr>
        <p:spPr>
          <a:xfrm>
            <a:off x="5781929"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Moon 818"/>
          <p:cNvSpPr/>
          <p:nvPr userDrawn="1"/>
        </p:nvSpPr>
        <p:spPr>
          <a:xfrm>
            <a:off x="578192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Rectangle 819"/>
          <p:cNvSpPr/>
          <p:nvPr userDrawn="1"/>
        </p:nvSpPr>
        <p:spPr>
          <a:xfrm>
            <a:off x="6094456"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Oval 820"/>
          <p:cNvSpPr/>
          <p:nvPr userDrawn="1"/>
        </p:nvSpPr>
        <p:spPr>
          <a:xfrm>
            <a:off x="6162832"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Moon 821"/>
          <p:cNvSpPr/>
          <p:nvPr userDrawn="1"/>
        </p:nvSpPr>
        <p:spPr>
          <a:xfrm>
            <a:off x="616283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Rectangle 822"/>
          <p:cNvSpPr/>
          <p:nvPr userDrawn="1"/>
        </p:nvSpPr>
        <p:spPr>
          <a:xfrm>
            <a:off x="6475360"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userDrawn="1"/>
        </p:nvSpPr>
        <p:spPr>
          <a:xfrm>
            <a:off x="6543736"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Moon 824"/>
          <p:cNvSpPr/>
          <p:nvPr userDrawn="1"/>
        </p:nvSpPr>
        <p:spPr>
          <a:xfrm>
            <a:off x="654373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Rectangle 825"/>
          <p:cNvSpPr/>
          <p:nvPr userDrawn="1"/>
        </p:nvSpPr>
        <p:spPr>
          <a:xfrm>
            <a:off x="6856263"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p:nvPr userDrawn="1"/>
        </p:nvSpPr>
        <p:spPr>
          <a:xfrm>
            <a:off x="6924639"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Moon 827"/>
          <p:cNvSpPr/>
          <p:nvPr userDrawn="1"/>
        </p:nvSpPr>
        <p:spPr>
          <a:xfrm>
            <a:off x="692463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Rectangle 828"/>
          <p:cNvSpPr/>
          <p:nvPr userDrawn="1"/>
        </p:nvSpPr>
        <p:spPr>
          <a:xfrm>
            <a:off x="7237167"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829"/>
          <p:cNvSpPr/>
          <p:nvPr userDrawn="1"/>
        </p:nvSpPr>
        <p:spPr>
          <a:xfrm>
            <a:off x="7305543"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Moon 830"/>
          <p:cNvSpPr/>
          <p:nvPr userDrawn="1"/>
        </p:nvSpPr>
        <p:spPr>
          <a:xfrm>
            <a:off x="730554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Rectangle 831"/>
          <p:cNvSpPr/>
          <p:nvPr userDrawn="1"/>
        </p:nvSpPr>
        <p:spPr>
          <a:xfrm>
            <a:off x="761807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Oval 832"/>
          <p:cNvSpPr/>
          <p:nvPr userDrawn="1"/>
        </p:nvSpPr>
        <p:spPr>
          <a:xfrm>
            <a:off x="768644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Moon 833"/>
          <p:cNvSpPr/>
          <p:nvPr userDrawn="1"/>
        </p:nvSpPr>
        <p:spPr>
          <a:xfrm>
            <a:off x="768644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Rectangle 834"/>
          <p:cNvSpPr/>
          <p:nvPr userDrawn="1"/>
        </p:nvSpPr>
        <p:spPr>
          <a:xfrm>
            <a:off x="799897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6" name="Oval 835"/>
          <p:cNvSpPr/>
          <p:nvPr userDrawn="1"/>
        </p:nvSpPr>
        <p:spPr>
          <a:xfrm>
            <a:off x="806735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Moon 836"/>
          <p:cNvSpPr/>
          <p:nvPr userDrawn="1"/>
        </p:nvSpPr>
        <p:spPr>
          <a:xfrm>
            <a:off x="806735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Rectangle 837"/>
          <p:cNvSpPr/>
          <p:nvPr userDrawn="1"/>
        </p:nvSpPr>
        <p:spPr>
          <a:xfrm>
            <a:off x="8379877"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p:nvPr userDrawn="1"/>
        </p:nvSpPr>
        <p:spPr>
          <a:xfrm>
            <a:off x="8448253"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Moon 839"/>
          <p:cNvSpPr/>
          <p:nvPr userDrawn="1"/>
        </p:nvSpPr>
        <p:spPr>
          <a:xfrm>
            <a:off x="844825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Rectangle 840"/>
          <p:cNvSpPr/>
          <p:nvPr userDrawn="1"/>
        </p:nvSpPr>
        <p:spPr>
          <a:xfrm>
            <a:off x="8760781"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userDrawn="1"/>
        </p:nvSpPr>
        <p:spPr>
          <a:xfrm>
            <a:off x="8829157"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Moon 842"/>
          <p:cNvSpPr/>
          <p:nvPr userDrawn="1"/>
        </p:nvSpPr>
        <p:spPr>
          <a:xfrm>
            <a:off x="882915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Rectangle 915"/>
          <p:cNvSpPr/>
          <p:nvPr userDrawn="1"/>
        </p:nvSpPr>
        <p:spPr>
          <a:xfrm>
            <a:off x="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7" name="Oval 916"/>
          <p:cNvSpPr/>
          <p:nvPr userDrawn="1"/>
        </p:nvSpPr>
        <p:spPr>
          <a:xfrm>
            <a:off x="6837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Moon 917"/>
          <p:cNvSpPr/>
          <p:nvPr userDrawn="1"/>
        </p:nvSpPr>
        <p:spPr>
          <a:xfrm>
            <a:off x="6837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ectangle 918"/>
          <p:cNvSpPr/>
          <p:nvPr userDrawn="1"/>
        </p:nvSpPr>
        <p:spPr>
          <a:xfrm>
            <a:off x="380904"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0" name="Oval 919"/>
          <p:cNvSpPr/>
          <p:nvPr userDrawn="1"/>
        </p:nvSpPr>
        <p:spPr>
          <a:xfrm>
            <a:off x="449280"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Moon 920"/>
          <p:cNvSpPr/>
          <p:nvPr userDrawn="1"/>
        </p:nvSpPr>
        <p:spPr>
          <a:xfrm>
            <a:off x="44928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Rectangle 921"/>
          <p:cNvSpPr/>
          <p:nvPr userDrawn="1"/>
        </p:nvSpPr>
        <p:spPr>
          <a:xfrm>
            <a:off x="761807" y="1523459"/>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p:nvPr userDrawn="1"/>
        </p:nvSpPr>
        <p:spPr>
          <a:xfrm>
            <a:off x="830183" y="1592256"/>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Moon 923"/>
          <p:cNvSpPr/>
          <p:nvPr userDrawn="1"/>
        </p:nvSpPr>
        <p:spPr>
          <a:xfrm>
            <a:off x="83018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Rectangle 924"/>
          <p:cNvSpPr/>
          <p:nvPr userDrawn="1"/>
        </p:nvSpPr>
        <p:spPr>
          <a:xfrm>
            <a:off x="1142711"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Oval 925"/>
          <p:cNvSpPr/>
          <p:nvPr userDrawn="1"/>
        </p:nvSpPr>
        <p:spPr>
          <a:xfrm>
            <a:off x="1211087"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Moon 926"/>
          <p:cNvSpPr/>
          <p:nvPr userDrawn="1"/>
        </p:nvSpPr>
        <p:spPr>
          <a:xfrm>
            <a:off x="121108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Rectangle 927"/>
          <p:cNvSpPr/>
          <p:nvPr userDrawn="1"/>
        </p:nvSpPr>
        <p:spPr>
          <a:xfrm>
            <a:off x="1523614"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userDrawn="1"/>
        </p:nvSpPr>
        <p:spPr>
          <a:xfrm>
            <a:off x="1591990"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Moon 929"/>
          <p:cNvSpPr/>
          <p:nvPr userDrawn="1"/>
        </p:nvSpPr>
        <p:spPr>
          <a:xfrm>
            <a:off x="159199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Rectangle 930"/>
          <p:cNvSpPr/>
          <p:nvPr userDrawn="1"/>
        </p:nvSpPr>
        <p:spPr>
          <a:xfrm>
            <a:off x="1904518"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p:nvPr userDrawn="1"/>
        </p:nvSpPr>
        <p:spPr>
          <a:xfrm>
            <a:off x="1972894"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Moon 932"/>
          <p:cNvSpPr/>
          <p:nvPr userDrawn="1"/>
        </p:nvSpPr>
        <p:spPr>
          <a:xfrm>
            <a:off x="1972894"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Rectangle 933"/>
          <p:cNvSpPr/>
          <p:nvPr userDrawn="1"/>
        </p:nvSpPr>
        <p:spPr>
          <a:xfrm>
            <a:off x="2285421"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userDrawn="1"/>
        </p:nvSpPr>
        <p:spPr>
          <a:xfrm>
            <a:off x="2353797"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Moon 935"/>
          <p:cNvSpPr/>
          <p:nvPr userDrawn="1"/>
        </p:nvSpPr>
        <p:spPr>
          <a:xfrm>
            <a:off x="235379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Rectangle 936"/>
          <p:cNvSpPr/>
          <p:nvPr userDrawn="1"/>
        </p:nvSpPr>
        <p:spPr>
          <a:xfrm>
            <a:off x="2666325"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937"/>
          <p:cNvSpPr/>
          <p:nvPr userDrawn="1"/>
        </p:nvSpPr>
        <p:spPr>
          <a:xfrm>
            <a:off x="2734701"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Moon 938"/>
          <p:cNvSpPr/>
          <p:nvPr userDrawn="1"/>
        </p:nvSpPr>
        <p:spPr>
          <a:xfrm>
            <a:off x="2734701"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Rectangle 939"/>
          <p:cNvSpPr/>
          <p:nvPr userDrawn="1"/>
        </p:nvSpPr>
        <p:spPr>
          <a:xfrm>
            <a:off x="3047228"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Oval 940"/>
          <p:cNvSpPr/>
          <p:nvPr userDrawn="1"/>
        </p:nvSpPr>
        <p:spPr>
          <a:xfrm>
            <a:off x="3115604"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Moon 941"/>
          <p:cNvSpPr/>
          <p:nvPr userDrawn="1"/>
        </p:nvSpPr>
        <p:spPr>
          <a:xfrm>
            <a:off x="3115604"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ectangle 942"/>
          <p:cNvSpPr/>
          <p:nvPr userDrawn="1"/>
        </p:nvSpPr>
        <p:spPr>
          <a:xfrm>
            <a:off x="3428132"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Oval 943"/>
          <p:cNvSpPr/>
          <p:nvPr userDrawn="1"/>
        </p:nvSpPr>
        <p:spPr>
          <a:xfrm>
            <a:off x="3496508"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Moon 944"/>
          <p:cNvSpPr/>
          <p:nvPr userDrawn="1"/>
        </p:nvSpPr>
        <p:spPr>
          <a:xfrm>
            <a:off x="3496508"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Rectangle 945"/>
          <p:cNvSpPr/>
          <p:nvPr userDrawn="1"/>
        </p:nvSpPr>
        <p:spPr>
          <a:xfrm>
            <a:off x="3809035"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userDrawn="1"/>
        </p:nvSpPr>
        <p:spPr>
          <a:xfrm>
            <a:off x="3877411"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Moon 947"/>
          <p:cNvSpPr/>
          <p:nvPr userDrawn="1"/>
        </p:nvSpPr>
        <p:spPr>
          <a:xfrm>
            <a:off x="3877411"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Rectangle 948"/>
          <p:cNvSpPr/>
          <p:nvPr userDrawn="1"/>
        </p:nvSpPr>
        <p:spPr>
          <a:xfrm>
            <a:off x="4189939"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Oval 949"/>
          <p:cNvSpPr/>
          <p:nvPr userDrawn="1"/>
        </p:nvSpPr>
        <p:spPr>
          <a:xfrm>
            <a:off x="4258315"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Moon 950"/>
          <p:cNvSpPr/>
          <p:nvPr userDrawn="1"/>
        </p:nvSpPr>
        <p:spPr>
          <a:xfrm>
            <a:off x="4258315"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Rectangle 951"/>
          <p:cNvSpPr/>
          <p:nvPr userDrawn="1"/>
        </p:nvSpPr>
        <p:spPr>
          <a:xfrm>
            <a:off x="4570842" y="152345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Oval 952"/>
          <p:cNvSpPr/>
          <p:nvPr userDrawn="1"/>
        </p:nvSpPr>
        <p:spPr>
          <a:xfrm>
            <a:off x="4639218" y="159225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Moon 953"/>
          <p:cNvSpPr/>
          <p:nvPr userDrawn="1"/>
        </p:nvSpPr>
        <p:spPr>
          <a:xfrm>
            <a:off x="4639218"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Rectangle 954"/>
          <p:cNvSpPr/>
          <p:nvPr userDrawn="1"/>
        </p:nvSpPr>
        <p:spPr>
          <a:xfrm>
            <a:off x="4951746"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6" name="Oval 955"/>
          <p:cNvSpPr/>
          <p:nvPr userDrawn="1"/>
        </p:nvSpPr>
        <p:spPr>
          <a:xfrm>
            <a:off x="5020122"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Moon 956"/>
          <p:cNvSpPr/>
          <p:nvPr userDrawn="1"/>
        </p:nvSpPr>
        <p:spPr>
          <a:xfrm>
            <a:off x="5020122"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Rectangle 957"/>
          <p:cNvSpPr/>
          <p:nvPr userDrawn="1"/>
        </p:nvSpPr>
        <p:spPr>
          <a:xfrm>
            <a:off x="5332649"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9" name="Oval 958"/>
          <p:cNvSpPr/>
          <p:nvPr userDrawn="1"/>
        </p:nvSpPr>
        <p:spPr>
          <a:xfrm>
            <a:off x="5401025"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Moon 959"/>
          <p:cNvSpPr/>
          <p:nvPr userDrawn="1"/>
        </p:nvSpPr>
        <p:spPr>
          <a:xfrm>
            <a:off x="5401025"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Rectangle 960"/>
          <p:cNvSpPr/>
          <p:nvPr userDrawn="1"/>
        </p:nvSpPr>
        <p:spPr>
          <a:xfrm>
            <a:off x="5713553"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2" name="Oval 961"/>
          <p:cNvSpPr/>
          <p:nvPr userDrawn="1"/>
        </p:nvSpPr>
        <p:spPr>
          <a:xfrm>
            <a:off x="5781929"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Moon 962"/>
          <p:cNvSpPr/>
          <p:nvPr userDrawn="1"/>
        </p:nvSpPr>
        <p:spPr>
          <a:xfrm>
            <a:off x="5781929"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Rectangle 963"/>
          <p:cNvSpPr/>
          <p:nvPr userDrawn="1"/>
        </p:nvSpPr>
        <p:spPr>
          <a:xfrm>
            <a:off x="6094456"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964"/>
          <p:cNvSpPr/>
          <p:nvPr userDrawn="1"/>
        </p:nvSpPr>
        <p:spPr>
          <a:xfrm>
            <a:off x="6162832"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Moon 965"/>
          <p:cNvSpPr/>
          <p:nvPr userDrawn="1"/>
        </p:nvSpPr>
        <p:spPr>
          <a:xfrm>
            <a:off x="6162832"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Rectangle 966"/>
          <p:cNvSpPr/>
          <p:nvPr userDrawn="1"/>
        </p:nvSpPr>
        <p:spPr>
          <a:xfrm>
            <a:off x="6475360"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Oval 967"/>
          <p:cNvSpPr/>
          <p:nvPr userDrawn="1"/>
        </p:nvSpPr>
        <p:spPr>
          <a:xfrm>
            <a:off x="6543736"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Moon 968"/>
          <p:cNvSpPr/>
          <p:nvPr userDrawn="1"/>
        </p:nvSpPr>
        <p:spPr>
          <a:xfrm>
            <a:off x="654373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Rectangle 969"/>
          <p:cNvSpPr/>
          <p:nvPr userDrawn="1"/>
        </p:nvSpPr>
        <p:spPr>
          <a:xfrm>
            <a:off x="6856263"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val 970"/>
          <p:cNvSpPr/>
          <p:nvPr userDrawn="1"/>
        </p:nvSpPr>
        <p:spPr>
          <a:xfrm>
            <a:off x="6924639"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Moon 971"/>
          <p:cNvSpPr/>
          <p:nvPr userDrawn="1"/>
        </p:nvSpPr>
        <p:spPr>
          <a:xfrm>
            <a:off x="6924639"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Rectangle 972"/>
          <p:cNvSpPr/>
          <p:nvPr userDrawn="1"/>
        </p:nvSpPr>
        <p:spPr>
          <a:xfrm>
            <a:off x="7237167"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4" name="Oval 973"/>
          <p:cNvSpPr/>
          <p:nvPr userDrawn="1"/>
        </p:nvSpPr>
        <p:spPr>
          <a:xfrm>
            <a:off x="7305543"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Moon 974"/>
          <p:cNvSpPr/>
          <p:nvPr userDrawn="1"/>
        </p:nvSpPr>
        <p:spPr>
          <a:xfrm>
            <a:off x="730554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Rectangle 975"/>
          <p:cNvSpPr/>
          <p:nvPr userDrawn="1"/>
        </p:nvSpPr>
        <p:spPr>
          <a:xfrm>
            <a:off x="761807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7" name="Oval 976"/>
          <p:cNvSpPr/>
          <p:nvPr userDrawn="1"/>
        </p:nvSpPr>
        <p:spPr>
          <a:xfrm>
            <a:off x="768644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Moon 977"/>
          <p:cNvSpPr/>
          <p:nvPr userDrawn="1"/>
        </p:nvSpPr>
        <p:spPr>
          <a:xfrm>
            <a:off x="768644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ectangle 978"/>
          <p:cNvSpPr/>
          <p:nvPr userDrawn="1"/>
        </p:nvSpPr>
        <p:spPr>
          <a:xfrm>
            <a:off x="7998974"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Oval 979"/>
          <p:cNvSpPr/>
          <p:nvPr userDrawn="1"/>
        </p:nvSpPr>
        <p:spPr>
          <a:xfrm>
            <a:off x="8067350"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Moon 980"/>
          <p:cNvSpPr/>
          <p:nvPr userDrawn="1"/>
        </p:nvSpPr>
        <p:spPr>
          <a:xfrm>
            <a:off x="806735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Rectangle 981"/>
          <p:cNvSpPr/>
          <p:nvPr userDrawn="1"/>
        </p:nvSpPr>
        <p:spPr>
          <a:xfrm>
            <a:off x="8379877"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Oval 982"/>
          <p:cNvSpPr/>
          <p:nvPr userDrawn="1"/>
        </p:nvSpPr>
        <p:spPr>
          <a:xfrm>
            <a:off x="8448253"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Moon 983"/>
          <p:cNvSpPr/>
          <p:nvPr userDrawn="1"/>
        </p:nvSpPr>
        <p:spPr>
          <a:xfrm>
            <a:off x="844825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Rectangle 984"/>
          <p:cNvSpPr/>
          <p:nvPr userDrawn="1"/>
        </p:nvSpPr>
        <p:spPr>
          <a:xfrm>
            <a:off x="8760781"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userDrawn="1"/>
        </p:nvSpPr>
        <p:spPr>
          <a:xfrm>
            <a:off x="8829157"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Moon 986"/>
          <p:cNvSpPr/>
          <p:nvPr userDrawn="1"/>
        </p:nvSpPr>
        <p:spPr>
          <a:xfrm>
            <a:off x="882915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20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LEGO - Title and Content 4">
    <p:bg>
      <p:bgPr>
        <a:gradFill>
          <a:gsLst>
            <a:gs pos="47000">
              <a:schemeClr val="accent3">
                <a:lumMod val="5000"/>
                <a:lumOff val="95000"/>
              </a:schemeClr>
            </a:gs>
            <a:gs pos="83000">
              <a:schemeClr val="accent3">
                <a:lumMod val="45000"/>
                <a:lumOff val="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2133" y="893670"/>
            <a:ext cx="7399734" cy="797019"/>
          </a:xfrm>
        </p:spPr>
        <p:txBody>
          <a:bodyPr>
            <a:normAutofit/>
          </a:bodyPr>
          <a:lstStyle>
            <a:lvl1pPr>
              <a:defRPr sz="5400" b="0">
                <a:latin typeface="+mn-lt"/>
              </a:defRPr>
            </a:lvl1pPr>
          </a:lstStyle>
          <a:p>
            <a:r>
              <a:rPr lang="en-US"/>
              <a:t>Click to edit Master title style</a:t>
            </a:r>
          </a:p>
        </p:txBody>
      </p:sp>
      <p:sp>
        <p:nvSpPr>
          <p:cNvPr id="3" name="Content Placeholder 2"/>
          <p:cNvSpPr>
            <a:spLocks noGrp="1"/>
          </p:cNvSpPr>
          <p:nvPr>
            <p:ph idx="1"/>
          </p:nvPr>
        </p:nvSpPr>
        <p:spPr>
          <a:xfrm>
            <a:off x="872133" y="1890490"/>
            <a:ext cx="7399734" cy="34401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72133" y="5530410"/>
            <a:ext cx="2057400" cy="365125"/>
          </a:xfrm>
        </p:spPr>
        <p:txBody>
          <a:bodyPr/>
          <a:lstStyle/>
          <a:p>
            <a:r>
              <a:rPr lang="en-US"/>
              <a:t>Your Date Here</a:t>
            </a:r>
          </a:p>
        </p:txBody>
      </p:sp>
      <p:sp>
        <p:nvSpPr>
          <p:cNvPr id="5" name="Footer Placeholder 4"/>
          <p:cNvSpPr>
            <a:spLocks noGrp="1"/>
          </p:cNvSpPr>
          <p:nvPr>
            <p:ph type="ftr" sz="quarter" idx="11"/>
          </p:nvPr>
        </p:nvSpPr>
        <p:spPr>
          <a:xfrm>
            <a:off x="3028950" y="5530410"/>
            <a:ext cx="3086100" cy="365125"/>
          </a:xfrm>
        </p:spPr>
        <p:txBody>
          <a:bodyPr/>
          <a:lstStyle/>
          <a:p>
            <a:r>
              <a:rPr lang="en-US"/>
              <a:t>Your Footer Here</a:t>
            </a:r>
          </a:p>
        </p:txBody>
      </p:sp>
      <p:sp>
        <p:nvSpPr>
          <p:cNvPr id="6" name="Slide Number Placeholder 5"/>
          <p:cNvSpPr>
            <a:spLocks noGrp="1"/>
          </p:cNvSpPr>
          <p:nvPr>
            <p:ph type="sldNum" sz="quarter" idx="12"/>
          </p:nvPr>
        </p:nvSpPr>
        <p:spPr>
          <a:xfrm>
            <a:off x="6214467" y="5530410"/>
            <a:ext cx="2057400" cy="365125"/>
          </a:xfrm>
        </p:spPr>
        <p:txBody>
          <a:bodyPr/>
          <a:lstStyle/>
          <a:p>
            <a:fld id="{8D842041-FF2F-430B-AD32-D8E9A72EA7BB}" type="slidenum">
              <a:rPr lang="en-US" smtClean="0"/>
              <a:t>‹#›</a:t>
            </a:fld>
            <a:endParaRPr lang="en-US"/>
          </a:p>
        </p:txBody>
      </p:sp>
      <p:sp>
        <p:nvSpPr>
          <p:cNvPr id="559" name="Rectangle 558"/>
          <p:cNvSpPr/>
          <p:nvPr userDrawn="1"/>
        </p:nvSpPr>
        <p:spPr>
          <a:xfrm>
            <a:off x="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userDrawn="1"/>
        </p:nvSpPr>
        <p:spPr>
          <a:xfrm>
            <a:off x="6837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Moon 560"/>
          <p:cNvSpPr/>
          <p:nvPr userDrawn="1"/>
        </p:nvSpPr>
        <p:spPr>
          <a:xfrm>
            <a:off x="6837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ectangle 561"/>
          <p:cNvSpPr/>
          <p:nvPr userDrawn="1"/>
        </p:nvSpPr>
        <p:spPr>
          <a:xfrm>
            <a:off x="380904"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userDrawn="1"/>
        </p:nvSpPr>
        <p:spPr>
          <a:xfrm>
            <a:off x="449280"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Moon 563"/>
          <p:cNvSpPr/>
          <p:nvPr userDrawn="1"/>
        </p:nvSpPr>
        <p:spPr>
          <a:xfrm>
            <a:off x="44928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ectangle 564"/>
          <p:cNvSpPr/>
          <p:nvPr userDrawn="1"/>
        </p:nvSpPr>
        <p:spPr>
          <a:xfrm>
            <a:off x="8379877"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p:cNvSpPr/>
          <p:nvPr userDrawn="1"/>
        </p:nvSpPr>
        <p:spPr>
          <a:xfrm>
            <a:off x="8448253"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Moon 566"/>
          <p:cNvSpPr/>
          <p:nvPr userDrawn="1"/>
        </p:nvSpPr>
        <p:spPr>
          <a:xfrm>
            <a:off x="844825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ectangle 567"/>
          <p:cNvSpPr/>
          <p:nvPr userDrawn="1"/>
        </p:nvSpPr>
        <p:spPr>
          <a:xfrm>
            <a:off x="8760781"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userDrawn="1"/>
        </p:nvSpPr>
        <p:spPr>
          <a:xfrm>
            <a:off x="8829157"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Moon 569"/>
          <p:cNvSpPr/>
          <p:nvPr userDrawn="1"/>
        </p:nvSpPr>
        <p:spPr>
          <a:xfrm>
            <a:off x="882915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ectangle 570"/>
          <p:cNvSpPr/>
          <p:nvPr userDrawn="1"/>
        </p:nvSpPr>
        <p:spPr>
          <a:xfrm>
            <a:off x="0"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userDrawn="1"/>
        </p:nvSpPr>
        <p:spPr>
          <a:xfrm>
            <a:off x="68376"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Moon 572"/>
          <p:cNvSpPr/>
          <p:nvPr userDrawn="1"/>
        </p:nvSpPr>
        <p:spPr>
          <a:xfrm>
            <a:off x="6837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ectangle 573"/>
          <p:cNvSpPr/>
          <p:nvPr userDrawn="1"/>
        </p:nvSpPr>
        <p:spPr>
          <a:xfrm>
            <a:off x="380904"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userDrawn="1"/>
        </p:nvSpPr>
        <p:spPr>
          <a:xfrm>
            <a:off x="449280"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Moon 575"/>
          <p:cNvSpPr/>
          <p:nvPr userDrawn="1"/>
        </p:nvSpPr>
        <p:spPr>
          <a:xfrm>
            <a:off x="44928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ectangle 576"/>
          <p:cNvSpPr/>
          <p:nvPr userDrawn="1"/>
        </p:nvSpPr>
        <p:spPr>
          <a:xfrm>
            <a:off x="8379877"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8" name="Oval 577"/>
          <p:cNvSpPr/>
          <p:nvPr userDrawn="1"/>
        </p:nvSpPr>
        <p:spPr>
          <a:xfrm>
            <a:off x="8448253"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Moon 578"/>
          <p:cNvSpPr/>
          <p:nvPr userDrawn="1"/>
        </p:nvSpPr>
        <p:spPr>
          <a:xfrm>
            <a:off x="844825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ectangle 579"/>
          <p:cNvSpPr/>
          <p:nvPr userDrawn="1"/>
        </p:nvSpPr>
        <p:spPr>
          <a:xfrm>
            <a:off x="876078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1" name="Oval 580"/>
          <p:cNvSpPr/>
          <p:nvPr userDrawn="1"/>
        </p:nvSpPr>
        <p:spPr>
          <a:xfrm>
            <a:off x="882915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Moon 581"/>
          <p:cNvSpPr/>
          <p:nvPr userDrawn="1"/>
        </p:nvSpPr>
        <p:spPr>
          <a:xfrm>
            <a:off x="882915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ectangle 582"/>
          <p:cNvSpPr/>
          <p:nvPr userDrawn="1"/>
        </p:nvSpPr>
        <p:spPr>
          <a:xfrm>
            <a:off x="0"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4" name="Oval 583"/>
          <p:cNvSpPr/>
          <p:nvPr userDrawn="1"/>
        </p:nvSpPr>
        <p:spPr>
          <a:xfrm>
            <a:off x="68376"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Moon 584"/>
          <p:cNvSpPr/>
          <p:nvPr userDrawn="1"/>
        </p:nvSpPr>
        <p:spPr>
          <a:xfrm>
            <a:off x="6837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ectangle 585"/>
          <p:cNvSpPr/>
          <p:nvPr userDrawn="1"/>
        </p:nvSpPr>
        <p:spPr>
          <a:xfrm>
            <a:off x="380904"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userDrawn="1"/>
        </p:nvSpPr>
        <p:spPr>
          <a:xfrm>
            <a:off x="449280"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Moon 587"/>
          <p:cNvSpPr/>
          <p:nvPr userDrawn="1"/>
        </p:nvSpPr>
        <p:spPr>
          <a:xfrm>
            <a:off x="44928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ectangle 588"/>
          <p:cNvSpPr/>
          <p:nvPr userDrawn="1"/>
        </p:nvSpPr>
        <p:spPr>
          <a:xfrm>
            <a:off x="837987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userDrawn="1"/>
        </p:nvSpPr>
        <p:spPr>
          <a:xfrm>
            <a:off x="844825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Moon 590"/>
          <p:cNvSpPr/>
          <p:nvPr userDrawn="1"/>
        </p:nvSpPr>
        <p:spPr>
          <a:xfrm>
            <a:off x="844825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ectangle 591"/>
          <p:cNvSpPr/>
          <p:nvPr userDrawn="1"/>
        </p:nvSpPr>
        <p:spPr>
          <a:xfrm>
            <a:off x="8760781"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userDrawn="1"/>
        </p:nvSpPr>
        <p:spPr>
          <a:xfrm>
            <a:off x="8829157"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Moon 593"/>
          <p:cNvSpPr/>
          <p:nvPr userDrawn="1"/>
        </p:nvSpPr>
        <p:spPr>
          <a:xfrm>
            <a:off x="882915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ectangle 594"/>
          <p:cNvSpPr/>
          <p:nvPr userDrawn="1"/>
        </p:nvSpPr>
        <p:spPr>
          <a:xfrm>
            <a:off x="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userDrawn="1"/>
        </p:nvSpPr>
        <p:spPr>
          <a:xfrm>
            <a:off x="6837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Moon 596"/>
          <p:cNvSpPr/>
          <p:nvPr userDrawn="1"/>
        </p:nvSpPr>
        <p:spPr>
          <a:xfrm>
            <a:off x="6837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ectangle 597"/>
          <p:cNvSpPr/>
          <p:nvPr userDrawn="1"/>
        </p:nvSpPr>
        <p:spPr>
          <a:xfrm>
            <a:off x="38090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userDrawn="1"/>
        </p:nvSpPr>
        <p:spPr>
          <a:xfrm>
            <a:off x="44928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Moon 599"/>
          <p:cNvSpPr/>
          <p:nvPr userDrawn="1"/>
        </p:nvSpPr>
        <p:spPr>
          <a:xfrm>
            <a:off x="44928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ectangle 600"/>
          <p:cNvSpPr/>
          <p:nvPr userDrawn="1"/>
        </p:nvSpPr>
        <p:spPr>
          <a:xfrm>
            <a:off x="837987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userDrawn="1"/>
        </p:nvSpPr>
        <p:spPr>
          <a:xfrm>
            <a:off x="844825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Moon 602"/>
          <p:cNvSpPr/>
          <p:nvPr userDrawn="1"/>
        </p:nvSpPr>
        <p:spPr>
          <a:xfrm>
            <a:off x="844825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ectangle 603"/>
          <p:cNvSpPr/>
          <p:nvPr userDrawn="1"/>
        </p:nvSpPr>
        <p:spPr>
          <a:xfrm>
            <a:off x="8760781"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userDrawn="1"/>
        </p:nvSpPr>
        <p:spPr>
          <a:xfrm>
            <a:off x="8829157"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Moon 605"/>
          <p:cNvSpPr/>
          <p:nvPr userDrawn="1"/>
        </p:nvSpPr>
        <p:spPr>
          <a:xfrm>
            <a:off x="882915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ectangle 606"/>
          <p:cNvSpPr/>
          <p:nvPr userDrawn="1"/>
        </p:nvSpPr>
        <p:spPr>
          <a:xfrm>
            <a:off x="0"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userDrawn="1"/>
        </p:nvSpPr>
        <p:spPr>
          <a:xfrm>
            <a:off x="68376"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Moon 608"/>
          <p:cNvSpPr/>
          <p:nvPr userDrawn="1"/>
        </p:nvSpPr>
        <p:spPr>
          <a:xfrm>
            <a:off x="6837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ectangle 609"/>
          <p:cNvSpPr/>
          <p:nvPr userDrawn="1"/>
        </p:nvSpPr>
        <p:spPr>
          <a:xfrm>
            <a:off x="380904" y="495124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userDrawn="1"/>
        </p:nvSpPr>
        <p:spPr>
          <a:xfrm>
            <a:off x="449280" y="502003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Moon 611"/>
          <p:cNvSpPr/>
          <p:nvPr userDrawn="1"/>
        </p:nvSpPr>
        <p:spPr>
          <a:xfrm>
            <a:off x="449280"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ectangle 612"/>
          <p:cNvSpPr/>
          <p:nvPr userDrawn="1"/>
        </p:nvSpPr>
        <p:spPr>
          <a:xfrm>
            <a:off x="8379877"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userDrawn="1"/>
        </p:nvSpPr>
        <p:spPr>
          <a:xfrm>
            <a:off x="8448253"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Moon 614"/>
          <p:cNvSpPr/>
          <p:nvPr userDrawn="1"/>
        </p:nvSpPr>
        <p:spPr>
          <a:xfrm>
            <a:off x="8448253"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ectangle 615"/>
          <p:cNvSpPr/>
          <p:nvPr userDrawn="1"/>
        </p:nvSpPr>
        <p:spPr>
          <a:xfrm>
            <a:off x="8760781"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userDrawn="1"/>
        </p:nvSpPr>
        <p:spPr>
          <a:xfrm>
            <a:off x="8829157"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Moon 617"/>
          <p:cNvSpPr/>
          <p:nvPr userDrawn="1"/>
        </p:nvSpPr>
        <p:spPr>
          <a:xfrm>
            <a:off x="882915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ectangle 618"/>
          <p:cNvSpPr/>
          <p:nvPr userDrawn="1"/>
        </p:nvSpPr>
        <p:spPr>
          <a:xfrm>
            <a:off x="0"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userDrawn="1"/>
        </p:nvSpPr>
        <p:spPr>
          <a:xfrm>
            <a:off x="68376"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Moon 620"/>
          <p:cNvSpPr/>
          <p:nvPr userDrawn="1"/>
        </p:nvSpPr>
        <p:spPr>
          <a:xfrm>
            <a:off x="6837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ectangle 621"/>
          <p:cNvSpPr/>
          <p:nvPr userDrawn="1"/>
        </p:nvSpPr>
        <p:spPr>
          <a:xfrm>
            <a:off x="380904"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3" name="Oval 622"/>
          <p:cNvSpPr/>
          <p:nvPr userDrawn="1"/>
        </p:nvSpPr>
        <p:spPr>
          <a:xfrm>
            <a:off x="449280"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Moon 623"/>
          <p:cNvSpPr/>
          <p:nvPr userDrawn="1"/>
        </p:nvSpPr>
        <p:spPr>
          <a:xfrm>
            <a:off x="449280"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ectangle 624"/>
          <p:cNvSpPr/>
          <p:nvPr userDrawn="1"/>
        </p:nvSpPr>
        <p:spPr>
          <a:xfrm>
            <a:off x="8379877" y="457037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userDrawn="1"/>
        </p:nvSpPr>
        <p:spPr>
          <a:xfrm>
            <a:off x="8448253" y="463917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Moon 626"/>
          <p:cNvSpPr/>
          <p:nvPr userDrawn="1"/>
        </p:nvSpPr>
        <p:spPr>
          <a:xfrm>
            <a:off x="8448253"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ectangle 627"/>
          <p:cNvSpPr/>
          <p:nvPr userDrawn="1"/>
        </p:nvSpPr>
        <p:spPr>
          <a:xfrm>
            <a:off x="8760781"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9" name="Oval 628"/>
          <p:cNvSpPr/>
          <p:nvPr userDrawn="1"/>
        </p:nvSpPr>
        <p:spPr>
          <a:xfrm>
            <a:off x="8829157"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Moon 629"/>
          <p:cNvSpPr/>
          <p:nvPr userDrawn="1"/>
        </p:nvSpPr>
        <p:spPr>
          <a:xfrm>
            <a:off x="882915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ectangle 630"/>
          <p:cNvSpPr/>
          <p:nvPr userDrawn="1"/>
        </p:nvSpPr>
        <p:spPr>
          <a:xfrm>
            <a:off x="0" y="418951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userDrawn="1"/>
        </p:nvSpPr>
        <p:spPr>
          <a:xfrm>
            <a:off x="68376" y="425831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Moon 632"/>
          <p:cNvSpPr/>
          <p:nvPr userDrawn="1"/>
        </p:nvSpPr>
        <p:spPr>
          <a:xfrm>
            <a:off x="6837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ectangle 633"/>
          <p:cNvSpPr/>
          <p:nvPr userDrawn="1"/>
        </p:nvSpPr>
        <p:spPr>
          <a:xfrm>
            <a:off x="380904"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userDrawn="1"/>
        </p:nvSpPr>
        <p:spPr>
          <a:xfrm>
            <a:off x="449280"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Moon 635"/>
          <p:cNvSpPr/>
          <p:nvPr userDrawn="1"/>
        </p:nvSpPr>
        <p:spPr>
          <a:xfrm>
            <a:off x="449280"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ectangle 636"/>
          <p:cNvSpPr/>
          <p:nvPr userDrawn="1"/>
        </p:nvSpPr>
        <p:spPr>
          <a:xfrm>
            <a:off x="8379877"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userDrawn="1"/>
        </p:nvSpPr>
        <p:spPr>
          <a:xfrm>
            <a:off x="8448253"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Moon 638"/>
          <p:cNvSpPr/>
          <p:nvPr userDrawn="1"/>
        </p:nvSpPr>
        <p:spPr>
          <a:xfrm>
            <a:off x="8448253"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ectangle 639"/>
          <p:cNvSpPr/>
          <p:nvPr userDrawn="1"/>
        </p:nvSpPr>
        <p:spPr>
          <a:xfrm>
            <a:off x="8760781"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userDrawn="1"/>
        </p:nvSpPr>
        <p:spPr>
          <a:xfrm>
            <a:off x="8829157"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Moon 641"/>
          <p:cNvSpPr/>
          <p:nvPr userDrawn="1"/>
        </p:nvSpPr>
        <p:spPr>
          <a:xfrm>
            <a:off x="882915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ectangle 642"/>
          <p:cNvSpPr/>
          <p:nvPr userDrawn="1"/>
        </p:nvSpPr>
        <p:spPr>
          <a:xfrm>
            <a:off x="0"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4" name="Oval 643"/>
          <p:cNvSpPr/>
          <p:nvPr userDrawn="1"/>
        </p:nvSpPr>
        <p:spPr>
          <a:xfrm>
            <a:off x="68376"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Moon 644"/>
          <p:cNvSpPr/>
          <p:nvPr userDrawn="1"/>
        </p:nvSpPr>
        <p:spPr>
          <a:xfrm>
            <a:off x="6837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ectangle 645"/>
          <p:cNvSpPr/>
          <p:nvPr userDrawn="1"/>
        </p:nvSpPr>
        <p:spPr>
          <a:xfrm>
            <a:off x="380904"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7" name="Oval 646"/>
          <p:cNvSpPr/>
          <p:nvPr userDrawn="1"/>
        </p:nvSpPr>
        <p:spPr>
          <a:xfrm>
            <a:off x="449280"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Moon 647"/>
          <p:cNvSpPr/>
          <p:nvPr userDrawn="1"/>
        </p:nvSpPr>
        <p:spPr>
          <a:xfrm>
            <a:off x="449280"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ectangle 648"/>
          <p:cNvSpPr/>
          <p:nvPr userDrawn="1"/>
        </p:nvSpPr>
        <p:spPr>
          <a:xfrm>
            <a:off x="8379877"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0" name="Oval 649"/>
          <p:cNvSpPr/>
          <p:nvPr userDrawn="1"/>
        </p:nvSpPr>
        <p:spPr>
          <a:xfrm>
            <a:off x="8448253"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Moon 650"/>
          <p:cNvSpPr/>
          <p:nvPr userDrawn="1"/>
        </p:nvSpPr>
        <p:spPr>
          <a:xfrm>
            <a:off x="8448253"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ectangle 651"/>
          <p:cNvSpPr/>
          <p:nvPr userDrawn="1"/>
        </p:nvSpPr>
        <p:spPr>
          <a:xfrm>
            <a:off x="8760781"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userDrawn="1"/>
        </p:nvSpPr>
        <p:spPr>
          <a:xfrm>
            <a:off x="8829157"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Moon 653"/>
          <p:cNvSpPr/>
          <p:nvPr userDrawn="1"/>
        </p:nvSpPr>
        <p:spPr>
          <a:xfrm>
            <a:off x="882915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ectangle 654"/>
          <p:cNvSpPr/>
          <p:nvPr userDrawn="1"/>
        </p:nvSpPr>
        <p:spPr>
          <a:xfrm>
            <a:off x="0"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p:nvPr userDrawn="1"/>
        </p:nvSpPr>
        <p:spPr>
          <a:xfrm>
            <a:off x="68376"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Moon 656"/>
          <p:cNvSpPr/>
          <p:nvPr userDrawn="1"/>
        </p:nvSpPr>
        <p:spPr>
          <a:xfrm>
            <a:off x="6837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ectangle 657"/>
          <p:cNvSpPr/>
          <p:nvPr userDrawn="1"/>
        </p:nvSpPr>
        <p:spPr>
          <a:xfrm>
            <a:off x="380904"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userDrawn="1"/>
        </p:nvSpPr>
        <p:spPr>
          <a:xfrm>
            <a:off x="449280"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Moon 659"/>
          <p:cNvSpPr/>
          <p:nvPr userDrawn="1"/>
        </p:nvSpPr>
        <p:spPr>
          <a:xfrm>
            <a:off x="449280"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ectangle 660"/>
          <p:cNvSpPr/>
          <p:nvPr userDrawn="1"/>
        </p:nvSpPr>
        <p:spPr>
          <a:xfrm>
            <a:off x="8379877"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userDrawn="1"/>
        </p:nvSpPr>
        <p:spPr>
          <a:xfrm>
            <a:off x="8448253"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Moon 662"/>
          <p:cNvSpPr/>
          <p:nvPr userDrawn="1"/>
        </p:nvSpPr>
        <p:spPr>
          <a:xfrm>
            <a:off x="8448253"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ectangle 663"/>
          <p:cNvSpPr/>
          <p:nvPr userDrawn="1"/>
        </p:nvSpPr>
        <p:spPr>
          <a:xfrm>
            <a:off x="8760781" y="342778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userDrawn="1"/>
        </p:nvSpPr>
        <p:spPr>
          <a:xfrm>
            <a:off x="8829157" y="349658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Moon 665"/>
          <p:cNvSpPr/>
          <p:nvPr userDrawn="1"/>
        </p:nvSpPr>
        <p:spPr>
          <a:xfrm>
            <a:off x="882915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ectangle 666"/>
          <p:cNvSpPr/>
          <p:nvPr userDrawn="1"/>
        </p:nvSpPr>
        <p:spPr>
          <a:xfrm>
            <a:off x="0"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userDrawn="1"/>
        </p:nvSpPr>
        <p:spPr>
          <a:xfrm>
            <a:off x="68376"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Moon 668"/>
          <p:cNvSpPr/>
          <p:nvPr userDrawn="1"/>
        </p:nvSpPr>
        <p:spPr>
          <a:xfrm>
            <a:off x="68376"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ectangle 669"/>
          <p:cNvSpPr/>
          <p:nvPr userDrawn="1"/>
        </p:nvSpPr>
        <p:spPr>
          <a:xfrm>
            <a:off x="380904" y="304691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userDrawn="1"/>
        </p:nvSpPr>
        <p:spPr>
          <a:xfrm>
            <a:off x="449280" y="311571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Moon 671"/>
          <p:cNvSpPr/>
          <p:nvPr userDrawn="1"/>
        </p:nvSpPr>
        <p:spPr>
          <a:xfrm>
            <a:off x="449280"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Rectangle 672"/>
          <p:cNvSpPr/>
          <p:nvPr userDrawn="1"/>
        </p:nvSpPr>
        <p:spPr>
          <a:xfrm>
            <a:off x="8379877"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4" name="Oval 673"/>
          <p:cNvSpPr/>
          <p:nvPr userDrawn="1"/>
        </p:nvSpPr>
        <p:spPr>
          <a:xfrm>
            <a:off x="8448253"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Moon 674"/>
          <p:cNvSpPr/>
          <p:nvPr userDrawn="1"/>
        </p:nvSpPr>
        <p:spPr>
          <a:xfrm>
            <a:off x="8448253"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ectangle 675"/>
          <p:cNvSpPr/>
          <p:nvPr userDrawn="1"/>
        </p:nvSpPr>
        <p:spPr>
          <a:xfrm>
            <a:off x="8760781"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7" name="Oval 676"/>
          <p:cNvSpPr/>
          <p:nvPr userDrawn="1"/>
        </p:nvSpPr>
        <p:spPr>
          <a:xfrm>
            <a:off x="8829157"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Moon 677"/>
          <p:cNvSpPr/>
          <p:nvPr userDrawn="1"/>
        </p:nvSpPr>
        <p:spPr>
          <a:xfrm>
            <a:off x="8829157"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Rectangle 678"/>
          <p:cNvSpPr/>
          <p:nvPr userDrawn="1"/>
        </p:nvSpPr>
        <p:spPr>
          <a:xfrm>
            <a:off x="0" y="266605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p:nvPr userDrawn="1"/>
        </p:nvSpPr>
        <p:spPr>
          <a:xfrm>
            <a:off x="68376" y="273485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Moon 680"/>
          <p:cNvSpPr/>
          <p:nvPr userDrawn="1"/>
        </p:nvSpPr>
        <p:spPr>
          <a:xfrm>
            <a:off x="68376"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ectangle 681"/>
          <p:cNvSpPr/>
          <p:nvPr userDrawn="1"/>
        </p:nvSpPr>
        <p:spPr>
          <a:xfrm>
            <a:off x="380904"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3" name="Oval 682"/>
          <p:cNvSpPr/>
          <p:nvPr userDrawn="1"/>
        </p:nvSpPr>
        <p:spPr>
          <a:xfrm>
            <a:off x="449280"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Moon 683"/>
          <p:cNvSpPr/>
          <p:nvPr userDrawn="1"/>
        </p:nvSpPr>
        <p:spPr>
          <a:xfrm>
            <a:off x="449280"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Rectangle 684"/>
          <p:cNvSpPr/>
          <p:nvPr userDrawn="1"/>
        </p:nvSpPr>
        <p:spPr>
          <a:xfrm>
            <a:off x="8379877"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6" name="Oval 685"/>
          <p:cNvSpPr/>
          <p:nvPr userDrawn="1"/>
        </p:nvSpPr>
        <p:spPr>
          <a:xfrm>
            <a:off x="8448253"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Moon 686"/>
          <p:cNvSpPr/>
          <p:nvPr userDrawn="1"/>
        </p:nvSpPr>
        <p:spPr>
          <a:xfrm>
            <a:off x="8448253"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Rectangle 687"/>
          <p:cNvSpPr/>
          <p:nvPr userDrawn="1"/>
        </p:nvSpPr>
        <p:spPr>
          <a:xfrm>
            <a:off x="8760781"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9" name="Oval 688"/>
          <p:cNvSpPr/>
          <p:nvPr userDrawn="1"/>
        </p:nvSpPr>
        <p:spPr>
          <a:xfrm>
            <a:off x="8829157"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Moon 689"/>
          <p:cNvSpPr/>
          <p:nvPr userDrawn="1"/>
        </p:nvSpPr>
        <p:spPr>
          <a:xfrm>
            <a:off x="8829157"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ectangle 690"/>
          <p:cNvSpPr/>
          <p:nvPr userDrawn="1"/>
        </p:nvSpPr>
        <p:spPr>
          <a:xfrm>
            <a:off x="0"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userDrawn="1"/>
        </p:nvSpPr>
        <p:spPr>
          <a:xfrm>
            <a:off x="68376"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Moon 692"/>
          <p:cNvSpPr/>
          <p:nvPr userDrawn="1"/>
        </p:nvSpPr>
        <p:spPr>
          <a:xfrm>
            <a:off x="68376"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ectangle 693"/>
          <p:cNvSpPr/>
          <p:nvPr userDrawn="1"/>
        </p:nvSpPr>
        <p:spPr>
          <a:xfrm>
            <a:off x="380904"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userDrawn="1"/>
        </p:nvSpPr>
        <p:spPr>
          <a:xfrm>
            <a:off x="449280"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Moon 695"/>
          <p:cNvSpPr/>
          <p:nvPr userDrawn="1"/>
        </p:nvSpPr>
        <p:spPr>
          <a:xfrm>
            <a:off x="449280"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ectangle 696"/>
          <p:cNvSpPr/>
          <p:nvPr userDrawn="1"/>
        </p:nvSpPr>
        <p:spPr>
          <a:xfrm>
            <a:off x="8379877"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8" name="Oval 697"/>
          <p:cNvSpPr/>
          <p:nvPr userDrawn="1"/>
        </p:nvSpPr>
        <p:spPr>
          <a:xfrm>
            <a:off x="8448253"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Moon 698"/>
          <p:cNvSpPr/>
          <p:nvPr userDrawn="1"/>
        </p:nvSpPr>
        <p:spPr>
          <a:xfrm>
            <a:off x="8448253"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ectangle 699"/>
          <p:cNvSpPr/>
          <p:nvPr userDrawn="1"/>
        </p:nvSpPr>
        <p:spPr>
          <a:xfrm>
            <a:off x="8760781"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1" name="Oval 700"/>
          <p:cNvSpPr/>
          <p:nvPr userDrawn="1"/>
        </p:nvSpPr>
        <p:spPr>
          <a:xfrm>
            <a:off x="8829157"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Moon 701"/>
          <p:cNvSpPr/>
          <p:nvPr userDrawn="1"/>
        </p:nvSpPr>
        <p:spPr>
          <a:xfrm>
            <a:off x="8829157"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ectangle 702"/>
          <p:cNvSpPr/>
          <p:nvPr userDrawn="1"/>
        </p:nvSpPr>
        <p:spPr>
          <a:xfrm>
            <a:off x="0" y="190432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4" name="Oval 703"/>
          <p:cNvSpPr/>
          <p:nvPr userDrawn="1"/>
        </p:nvSpPr>
        <p:spPr>
          <a:xfrm>
            <a:off x="68376" y="197312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Moon 704"/>
          <p:cNvSpPr/>
          <p:nvPr userDrawn="1"/>
        </p:nvSpPr>
        <p:spPr>
          <a:xfrm>
            <a:off x="68376"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ectangle 705"/>
          <p:cNvSpPr/>
          <p:nvPr userDrawn="1"/>
        </p:nvSpPr>
        <p:spPr>
          <a:xfrm>
            <a:off x="380904" y="190432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p:nvPr userDrawn="1"/>
        </p:nvSpPr>
        <p:spPr>
          <a:xfrm>
            <a:off x="449280" y="197312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Moon 707"/>
          <p:cNvSpPr/>
          <p:nvPr userDrawn="1"/>
        </p:nvSpPr>
        <p:spPr>
          <a:xfrm>
            <a:off x="449280"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ectangle 708"/>
          <p:cNvSpPr/>
          <p:nvPr userDrawn="1"/>
        </p:nvSpPr>
        <p:spPr>
          <a:xfrm>
            <a:off x="8379877" y="190432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userDrawn="1"/>
        </p:nvSpPr>
        <p:spPr>
          <a:xfrm>
            <a:off x="8448253" y="197312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Moon 710"/>
          <p:cNvSpPr/>
          <p:nvPr userDrawn="1"/>
        </p:nvSpPr>
        <p:spPr>
          <a:xfrm>
            <a:off x="8448253"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Rectangle 711"/>
          <p:cNvSpPr/>
          <p:nvPr userDrawn="1"/>
        </p:nvSpPr>
        <p:spPr>
          <a:xfrm>
            <a:off x="8760781"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userDrawn="1"/>
        </p:nvSpPr>
        <p:spPr>
          <a:xfrm>
            <a:off x="8829157"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Moon 713"/>
          <p:cNvSpPr/>
          <p:nvPr userDrawn="1"/>
        </p:nvSpPr>
        <p:spPr>
          <a:xfrm>
            <a:off x="8829157"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Rectangle 714"/>
          <p:cNvSpPr/>
          <p:nvPr userDrawn="1"/>
        </p:nvSpPr>
        <p:spPr>
          <a:xfrm>
            <a:off x="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6" name="Oval 715"/>
          <p:cNvSpPr/>
          <p:nvPr userDrawn="1"/>
        </p:nvSpPr>
        <p:spPr>
          <a:xfrm>
            <a:off x="6837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Moon 716"/>
          <p:cNvSpPr/>
          <p:nvPr userDrawn="1"/>
        </p:nvSpPr>
        <p:spPr>
          <a:xfrm>
            <a:off x="6837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ectangle 717"/>
          <p:cNvSpPr/>
          <p:nvPr userDrawn="1"/>
        </p:nvSpPr>
        <p:spPr>
          <a:xfrm>
            <a:off x="380904"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9" name="Oval 718"/>
          <p:cNvSpPr/>
          <p:nvPr userDrawn="1"/>
        </p:nvSpPr>
        <p:spPr>
          <a:xfrm>
            <a:off x="449280"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Moon 719"/>
          <p:cNvSpPr/>
          <p:nvPr userDrawn="1"/>
        </p:nvSpPr>
        <p:spPr>
          <a:xfrm>
            <a:off x="44928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ectangle 720"/>
          <p:cNvSpPr/>
          <p:nvPr userDrawn="1"/>
        </p:nvSpPr>
        <p:spPr>
          <a:xfrm>
            <a:off x="8379877"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userDrawn="1"/>
        </p:nvSpPr>
        <p:spPr>
          <a:xfrm>
            <a:off x="8448253"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Moon 722"/>
          <p:cNvSpPr/>
          <p:nvPr userDrawn="1"/>
        </p:nvSpPr>
        <p:spPr>
          <a:xfrm>
            <a:off x="844825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Rectangle 723"/>
          <p:cNvSpPr/>
          <p:nvPr userDrawn="1"/>
        </p:nvSpPr>
        <p:spPr>
          <a:xfrm>
            <a:off x="8760781"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p:nvPr userDrawn="1"/>
        </p:nvSpPr>
        <p:spPr>
          <a:xfrm>
            <a:off x="8829157"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Moon 725"/>
          <p:cNvSpPr/>
          <p:nvPr userDrawn="1"/>
        </p:nvSpPr>
        <p:spPr>
          <a:xfrm>
            <a:off x="882915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ectangle 726"/>
          <p:cNvSpPr/>
          <p:nvPr userDrawn="1"/>
        </p:nvSpPr>
        <p:spPr>
          <a:xfrm>
            <a:off x="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8" name="Oval 727"/>
          <p:cNvSpPr/>
          <p:nvPr userDrawn="1"/>
        </p:nvSpPr>
        <p:spPr>
          <a:xfrm>
            <a:off x="6837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Moon 728"/>
          <p:cNvSpPr/>
          <p:nvPr userDrawn="1"/>
        </p:nvSpPr>
        <p:spPr>
          <a:xfrm>
            <a:off x="6837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Rectangle 729"/>
          <p:cNvSpPr/>
          <p:nvPr userDrawn="1"/>
        </p:nvSpPr>
        <p:spPr>
          <a:xfrm>
            <a:off x="380904"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1" name="Oval 730"/>
          <p:cNvSpPr/>
          <p:nvPr userDrawn="1"/>
        </p:nvSpPr>
        <p:spPr>
          <a:xfrm>
            <a:off x="449280"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Moon 731"/>
          <p:cNvSpPr/>
          <p:nvPr userDrawn="1"/>
        </p:nvSpPr>
        <p:spPr>
          <a:xfrm>
            <a:off x="44928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Rectangle 732"/>
          <p:cNvSpPr/>
          <p:nvPr userDrawn="1"/>
        </p:nvSpPr>
        <p:spPr>
          <a:xfrm>
            <a:off x="837987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p:nvPr userDrawn="1"/>
        </p:nvSpPr>
        <p:spPr>
          <a:xfrm>
            <a:off x="844825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Moon 734"/>
          <p:cNvSpPr/>
          <p:nvPr userDrawn="1"/>
        </p:nvSpPr>
        <p:spPr>
          <a:xfrm>
            <a:off x="844825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ectangle 735"/>
          <p:cNvSpPr/>
          <p:nvPr userDrawn="1"/>
        </p:nvSpPr>
        <p:spPr>
          <a:xfrm>
            <a:off x="8760781"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userDrawn="1"/>
        </p:nvSpPr>
        <p:spPr>
          <a:xfrm>
            <a:off x="8829157"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Moon 737"/>
          <p:cNvSpPr/>
          <p:nvPr userDrawn="1"/>
        </p:nvSpPr>
        <p:spPr>
          <a:xfrm>
            <a:off x="882915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Rectangle 738"/>
          <p:cNvSpPr/>
          <p:nvPr userDrawn="1"/>
        </p:nvSpPr>
        <p:spPr>
          <a:xfrm>
            <a:off x="0"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0" name="Oval 739"/>
          <p:cNvSpPr/>
          <p:nvPr userDrawn="1"/>
        </p:nvSpPr>
        <p:spPr>
          <a:xfrm>
            <a:off x="68376"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Moon 740"/>
          <p:cNvSpPr/>
          <p:nvPr userDrawn="1"/>
        </p:nvSpPr>
        <p:spPr>
          <a:xfrm>
            <a:off x="6837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Rectangle 741"/>
          <p:cNvSpPr/>
          <p:nvPr userDrawn="1"/>
        </p:nvSpPr>
        <p:spPr>
          <a:xfrm>
            <a:off x="380904"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3" name="Oval 742"/>
          <p:cNvSpPr/>
          <p:nvPr userDrawn="1"/>
        </p:nvSpPr>
        <p:spPr>
          <a:xfrm>
            <a:off x="449280"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Moon 743"/>
          <p:cNvSpPr/>
          <p:nvPr userDrawn="1"/>
        </p:nvSpPr>
        <p:spPr>
          <a:xfrm>
            <a:off x="44928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Rectangle 744"/>
          <p:cNvSpPr/>
          <p:nvPr userDrawn="1"/>
        </p:nvSpPr>
        <p:spPr>
          <a:xfrm>
            <a:off x="8379877"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p:nvPr userDrawn="1"/>
        </p:nvSpPr>
        <p:spPr>
          <a:xfrm>
            <a:off x="8448253"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Moon 746"/>
          <p:cNvSpPr/>
          <p:nvPr userDrawn="1"/>
        </p:nvSpPr>
        <p:spPr>
          <a:xfrm>
            <a:off x="844825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Rectangle 747"/>
          <p:cNvSpPr/>
          <p:nvPr userDrawn="1"/>
        </p:nvSpPr>
        <p:spPr>
          <a:xfrm>
            <a:off x="8760781"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userDrawn="1"/>
        </p:nvSpPr>
        <p:spPr>
          <a:xfrm>
            <a:off x="8829157"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Moon 749"/>
          <p:cNvSpPr/>
          <p:nvPr userDrawn="1"/>
        </p:nvSpPr>
        <p:spPr>
          <a:xfrm>
            <a:off x="882915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ectangle 750"/>
          <p:cNvSpPr/>
          <p:nvPr userDrawn="1"/>
        </p:nvSpPr>
        <p:spPr>
          <a:xfrm>
            <a:off x="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Oval 751"/>
          <p:cNvSpPr/>
          <p:nvPr userDrawn="1"/>
        </p:nvSpPr>
        <p:spPr>
          <a:xfrm>
            <a:off x="6837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Moon 752"/>
          <p:cNvSpPr/>
          <p:nvPr userDrawn="1"/>
        </p:nvSpPr>
        <p:spPr>
          <a:xfrm>
            <a:off x="6837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ectangle 753"/>
          <p:cNvSpPr/>
          <p:nvPr userDrawn="1"/>
        </p:nvSpPr>
        <p:spPr>
          <a:xfrm>
            <a:off x="380904"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Oval 754"/>
          <p:cNvSpPr/>
          <p:nvPr userDrawn="1"/>
        </p:nvSpPr>
        <p:spPr>
          <a:xfrm>
            <a:off x="449280"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Moon 755"/>
          <p:cNvSpPr/>
          <p:nvPr userDrawn="1"/>
        </p:nvSpPr>
        <p:spPr>
          <a:xfrm>
            <a:off x="44928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Rectangle 756"/>
          <p:cNvSpPr/>
          <p:nvPr userDrawn="1"/>
        </p:nvSpPr>
        <p:spPr>
          <a:xfrm>
            <a:off x="8379877"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p:nvPr userDrawn="1"/>
        </p:nvSpPr>
        <p:spPr>
          <a:xfrm>
            <a:off x="8448253"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Moon 758"/>
          <p:cNvSpPr/>
          <p:nvPr userDrawn="1"/>
        </p:nvSpPr>
        <p:spPr>
          <a:xfrm>
            <a:off x="844825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Rectangle 759"/>
          <p:cNvSpPr/>
          <p:nvPr userDrawn="1"/>
        </p:nvSpPr>
        <p:spPr>
          <a:xfrm>
            <a:off x="8760781"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p:nvPr userDrawn="1"/>
        </p:nvSpPr>
        <p:spPr>
          <a:xfrm>
            <a:off x="8829157"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Moon 761"/>
          <p:cNvSpPr/>
          <p:nvPr userDrawn="1"/>
        </p:nvSpPr>
        <p:spPr>
          <a:xfrm>
            <a:off x="882915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ectangle 762"/>
          <p:cNvSpPr/>
          <p:nvPr userDrawn="1"/>
        </p:nvSpPr>
        <p:spPr>
          <a:xfrm>
            <a:off x="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p:nvPr userDrawn="1"/>
        </p:nvSpPr>
        <p:spPr>
          <a:xfrm>
            <a:off x="6837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Moon 764"/>
          <p:cNvSpPr/>
          <p:nvPr userDrawn="1"/>
        </p:nvSpPr>
        <p:spPr>
          <a:xfrm>
            <a:off x="6837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Rectangle 765"/>
          <p:cNvSpPr/>
          <p:nvPr userDrawn="1"/>
        </p:nvSpPr>
        <p:spPr>
          <a:xfrm>
            <a:off x="380904"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p:nvPr userDrawn="1"/>
        </p:nvSpPr>
        <p:spPr>
          <a:xfrm>
            <a:off x="449280"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Moon 767"/>
          <p:cNvSpPr/>
          <p:nvPr userDrawn="1"/>
        </p:nvSpPr>
        <p:spPr>
          <a:xfrm>
            <a:off x="44928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Rectangle 768"/>
          <p:cNvSpPr/>
          <p:nvPr userDrawn="1"/>
        </p:nvSpPr>
        <p:spPr>
          <a:xfrm>
            <a:off x="8379877"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userDrawn="1"/>
        </p:nvSpPr>
        <p:spPr>
          <a:xfrm>
            <a:off x="8448253"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Moon 770"/>
          <p:cNvSpPr/>
          <p:nvPr userDrawn="1"/>
        </p:nvSpPr>
        <p:spPr>
          <a:xfrm>
            <a:off x="844825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Rectangle 771"/>
          <p:cNvSpPr/>
          <p:nvPr userDrawn="1"/>
        </p:nvSpPr>
        <p:spPr>
          <a:xfrm>
            <a:off x="8760781"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userDrawn="1"/>
        </p:nvSpPr>
        <p:spPr>
          <a:xfrm>
            <a:off x="8829157"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Moon 773"/>
          <p:cNvSpPr/>
          <p:nvPr userDrawn="1"/>
        </p:nvSpPr>
        <p:spPr>
          <a:xfrm>
            <a:off x="882915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Rectangle 774"/>
          <p:cNvSpPr/>
          <p:nvPr userDrawn="1"/>
        </p:nvSpPr>
        <p:spPr>
          <a:xfrm>
            <a:off x="76180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p:nvPr userDrawn="1"/>
        </p:nvSpPr>
        <p:spPr>
          <a:xfrm>
            <a:off x="83018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Moon 776"/>
          <p:cNvSpPr/>
          <p:nvPr userDrawn="1"/>
        </p:nvSpPr>
        <p:spPr>
          <a:xfrm>
            <a:off x="83018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Rectangle 777"/>
          <p:cNvSpPr/>
          <p:nvPr userDrawn="1"/>
        </p:nvSpPr>
        <p:spPr>
          <a:xfrm>
            <a:off x="114271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userDrawn="1"/>
        </p:nvSpPr>
        <p:spPr>
          <a:xfrm>
            <a:off x="121108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Moon 779"/>
          <p:cNvSpPr/>
          <p:nvPr userDrawn="1"/>
        </p:nvSpPr>
        <p:spPr>
          <a:xfrm>
            <a:off x="121108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ectangle 780"/>
          <p:cNvSpPr/>
          <p:nvPr userDrawn="1"/>
        </p:nvSpPr>
        <p:spPr>
          <a:xfrm>
            <a:off x="1523614"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p:cNvSpPr/>
          <p:nvPr userDrawn="1"/>
        </p:nvSpPr>
        <p:spPr>
          <a:xfrm>
            <a:off x="1591990"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Moon 782"/>
          <p:cNvSpPr/>
          <p:nvPr userDrawn="1"/>
        </p:nvSpPr>
        <p:spPr>
          <a:xfrm>
            <a:off x="159199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Rectangle 783"/>
          <p:cNvSpPr/>
          <p:nvPr userDrawn="1"/>
        </p:nvSpPr>
        <p:spPr>
          <a:xfrm>
            <a:off x="1904518"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userDrawn="1"/>
        </p:nvSpPr>
        <p:spPr>
          <a:xfrm>
            <a:off x="1972894"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Moon 785"/>
          <p:cNvSpPr/>
          <p:nvPr userDrawn="1"/>
        </p:nvSpPr>
        <p:spPr>
          <a:xfrm>
            <a:off x="197289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Rectangle 786"/>
          <p:cNvSpPr/>
          <p:nvPr userDrawn="1"/>
        </p:nvSpPr>
        <p:spPr>
          <a:xfrm>
            <a:off x="228542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userDrawn="1"/>
        </p:nvSpPr>
        <p:spPr>
          <a:xfrm>
            <a:off x="235379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Moon 788"/>
          <p:cNvSpPr/>
          <p:nvPr userDrawn="1"/>
        </p:nvSpPr>
        <p:spPr>
          <a:xfrm>
            <a:off x="235379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Rectangle 789"/>
          <p:cNvSpPr/>
          <p:nvPr userDrawn="1"/>
        </p:nvSpPr>
        <p:spPr>
          <a:xfrm>
            <a:off x="2666325"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p:nvPr userDrawn="1"/>
        </p:nvSpPr>
        <p:spPr>
          <a:xfrm>
            <a:off x="2734701"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Moon 791"/>
          <p:cNvSpPr/>
          <p:nvPr userDrawn="1"/>
        </p:nvSpPr>
        <p:spPr>
          <a:xfrm>
            <a:off x="273470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Rectangle 792"/>
          <p:cNvSpPr/>
          <p:nvPr userDrawn="1"/>
        </p:nvSpPr>
        <p:spPr>
          <a:xfrm>
            <a:off x="3047228"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4" name="Oval 793"/>
          <p:cNvSpPr/>
          <p:nvPr userDrawn="1"/>
        </p:nvSpPr>
        <p:spPr>
          <a:xfrm>
            <a:off x="3115604"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Moon 794"/>
          <p:cNvSpPr/>
          <p:nvPr userDrawn="1"/>
        </p:nvSpPr>
        <p:spPr>
          <a:xfrm>
            <a:off x="311560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Rectangle 795"/>
          <p:cNvSpPr/>
          <p:nvPr userDrawn="1"/>
        </p:nvSpPr>
        <p:spPr>
          <a:xfrm>
            <a:off x="3428132"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p:nvPr userDrawn="1"/>
        </p:nvSpPr>
        <p:spPr>
          <a:xfrm>
            <a:off x="3496508"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Moon 797"/>
          <p:cNvSpPr/>
          <p:nvPr userDrawn="1"/>
        </p:nvSpPr>
        <p:spPr>
          <a:xfrm>
            <a:off x="349650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Rectangle 798"/>
          <p:cNvSpPr/>
          <p:nvPr userDrawn="1"/>
        </p:nvSpPr>
        <p:spPr>
          <a:xfrm>
            <a:off x="3809035"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userDrawn="1"/>
        </p:nvSpPr>
        <p:spPr>
          <a:xfrm>
            <a:off x="3877411"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Moon 800"/>
          <p:cNvSpPr/>
          <p:nvPr userDrawn="1"/>
        </p:nvSpPr>
        <p:spPr>
          <a:xfrm>
            <a:off x="387741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Rectangle 801"/>
          <p:cNvSpPr/>
          <p:nvPr userDrawn="1"/>
        </p:nvSpPr>
        <p:spPr>
          <a:xfrm>
            <a:off x="4189939"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802"/>
          <p:cNvSpPr/>
          <p:nvPr userDrawn="1"/>
        </p:nvSpPr>
        <p:spPr>
          <a:xfrm>
            <a:off x="4258315"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Moon 803"/>
          <p:cNvSpPr/>
          <p:nvPr userDrawn="1"/>
        </p:nvSpPr>
        <p:spPr>
          <a:xfrm>
            <a:off x="425831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Rectangle 804"/>
          <p:cNvSpPr/>
          <p:nvPr userDrawn="1"/>
        </p:nvSpPr>
        <p:spPr>
          <a:xfrm>
            <a:off x="4570842"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Oval 805"/>
          <p:cNvSpPr/>
          <p:nvPr userDrawn="1"/>
        </p:nvSpPr>
        <p:spPr>
          <a:xfrm>
            <a:off x="4639218"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Moon 806"/>
          <p:cNvSpPr/>
          <p:nvPr userDrawn="1"/>
        </p:nvSpPr>
        <p:spPr>
          <a:xfrm>
            <a:off x="463921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Rectangle 807"/>
          <p:cNvSpPr/>
          <p:nvPr userDrawn="1"/>
        </p:nvSpPr>
        <p:spPr>
          <a:xfrm>
            <a:off x="4951746"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userDrawn="1"/>
        </p:nvSpPr>
        <p:spPr>
          <a:xfrm>
            <a:off x="5020122"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Moon 809"/>
          <p:cNvSpPr/>
          <p:nvPr userDrawn="1"/>
        </p:nvSpPr>
        <p:spPr>
          <a:xfrm>
            <a:off x="502012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Rectangle 810"/>
          <p:cNvSpPr/>
          <p:nvPr userDrawn="1"/>
        </p:nvSpPr>
        <p:spPr>
          <a:xfrm>
            <a:off x="5332649"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2" name="Oval 811"/>
          <p:cNvSpPr/>
          <p:nvPr userDrawn="1"/>
        </p:nvSpPr>
        <p:spPr>
          <a:xfrm>
            <a:off x="5401025"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Moon 812"/>
          <p:cNvSpPr/>
          <p:nvPr userDrawn="1"/>
        </p:nvSpPr>
        <p:spPr>
          <a:xfrm>
            <a:off x="540102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Rectangle 813"/>
          <p:cNvSpPr/>
          <p:nvPr userDrawn="1"/>
        </p:nvSpPr>
        <p:spPr>
          <a:xfrm>
            <a:off x="571355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Oval 814"/>
          <p:cNvSpPr/>
          <p:nvPr userDrawn="1"/>
        </p:nvSpPr>
        <p:spPr>
          <a:xfrm>
            <a:off x="578192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Moon 815"/>
          <p:cNvSpPr/>
          <p:nvPr userDrawn="1"/>
        </p:nvSpPr>
        <p:spPr>
          <a:xfrm>
            <a:off x="578192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Rectangle 816"/>
          <p:cNvSpPr/>
          <p:nvPr userDrawn="1"/>
        </p:nvSpPr>
        <p:spPr>
          <a:xfrm>
            <a:off x="6094456"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userDrawn="1"/>
        </p:nvSpPr>
        <p:spPr>
          <a:xfrm>
            <a:off x="6162832"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Moon 818"/>
          <p:cNvSpPr/>
          <p:nvPr userDrawn="1"/>
        </p:nvSpPr>
        <p:spPr>
          <a:xfrm>
            <a:off x="616283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Rectangle 819"/>
          <p:cNvSpPr/>
          <p:nvPr userDrawn="1"/>
        </p:nvSpPr>
        <p:spPr>
          <a:xfrm>
            <a:off x="647536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Oval 820"/>
          <p:cNvSpPr/>
          <p:nvPr userDrawn="1"/>
        </p:nvSpPr>
        <p:spPr>
          <a:xfrm>
            <a:off x="654373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Moon 821"/>
          <p:cNvSpPr/>
          <p:nvPr userDrawn="1"/>
        </p:nvSpPr>
        <p:spPr>
          <a:xfrm>
            <a:off x="654373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Rectangle 822"/>
          <p:cNvSpPr/>
          <p:nvPr userDrawn="1"/>
        </p:nvSpPr>
        <p:spPr>
          <a:xfrm>
            <a:off x="685626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userDrawn="1"/>
        </p:nvSpPr>
        <p:spPr>
          <a:xfrm>
            <a:off x="692463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Moon 824"/>
          <p:cNvSpPr/>
          <p:nvPr userDrawn="1"/>
        </p:nvSpPr>
        <p:spPr>
          <a:xfrm>
            <a:off x="692463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Rectangle 825"/>
          <p:cNvSpPr/>
          <p:nvPr userDrawn="1"/>
        </p:nvSpPr>
        <p:spPr>
          <a:xfrm>
            <a:off x="723716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p:nvPr userDrawn="1"/>
        </p:nvSpPr>
        <p:spPr>
          <a:xfrm>
            <a:off x="730554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Moon 827"/>
          <p:cNvSpPr/>
          <p:nvPr userDrawn="1"/>
        </p:nvSpPr>
        <p:spPr>
          <a:xfrm>
            <a:off x="730554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Rectangle 828"/>
          <p:cNvSpPr/>
          <p:nvPr userDrawn="1"/>
        </p:nvSpPr>
        <p:spPr>
          <a:xfrm>
            <a:off x="7618070"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0" name="Oval 829"/>
          <p:cNvSpPr/>
          <p:nvPr userDrawn="1"/>
        </p:nvSpPr>
        <p:spPr>
          <a:xfrm>
            <a:off x="7686446"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Moon 830"/>
          <p:cNvSpPr/>
          <p:nvPr userDrawn="1"/>
        </p:nvSpPr>
        <p:spPr>
          <a:xfrm>
            <a:off x="768644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Rectangle 831"/>
          <p:cNvSpPr/>
          <p:nvPr userDrawn="1"/>
        </p:nvSpPr>
        <p:spPr>
          <a:xfrm>
            <a:off x="7998974"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3" name="Oval 832"/>
          <p:cNvSpPr/>
          <p:nvPr userDrawn="1"/>
        </p:nvSpPr>
        <p:spPr>
          <a:xfrm>
            <a:off x="8067350"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Moon 833"/>
          <p:cNvSpPr/>
          <p:nvPr userDrawn="1"/>
        </p:nvSpPr>
        <p:spPr>
          <a:xfrm>
            <a:off x="806735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Rectangle 834"/>
          <p:cNvSpPr/>
          <p:nvPr userDrawn="1"/>
        </p:nvSpPr>
        <p:spPr>
          <a:xfrm>
            <a:off x="761807"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val 835"/>
          <p:cNvSpPr/>
          <p:nvPr userDrawn="1"/>
        </p:nvSpPr>
        <p:spPr>
          <a:xfrm>
            <a:off x="830183"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Moon 836"/>
          <p:cNvSpPr/>
          <p:nvPr userDrawn="1"/>
        </p:nvSpPr>
        <p:spPr>
          <a:xfrm>
            <a:off x="83018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Rectangle 837"/>
          <p:cNvSpPr/>
          <p:nvPr userDrawn="1"/>
        </p:nvSpPr>
        <p:spPr>
          <a:xfrm>
            <a:off x="1142711"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p:nvPr userDrawn="1"/>
        </p:nvSpPr>
        <p:spPr>
          <a:xfrm>
            <a:off x="1211087"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Moon 839"/>
          <p:cNvSpPr/>
          <p:nvPr userDrawn="1"/>
        </p:nvSpPr>
        <p:spPr>
          <a:xfrm>
            <a:off x="121108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Rectangle 840"/>
          <p:cNvSpPr/>
          <p:nvPr userDrawn="1"/>
        </p:nvSpPr>
        <p:spPr>
          <a:xfrm>
            <a:off x="152361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userDrawn="1"/>
        </p:nvSpPr>
        <p:spPr>
          <a:xfrm>
            <a:off x="159199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Moon 842"/>
          <p:cNvSpPr/>
          <p:nvPr userDrawn="1"/>
        </p:nvSpPr>
        <p:spPr>
          <a:xfrm>
            <a:off x="159199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Rectangle 843"/>
          <p:cNvSpPr/>
          <p:nvPr userDrawn="1"/>
        </p:nvSpPr>
        <p:spPr>
          <a:xfrm>
            <a:off x="1904518"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Oval 844"/>
          <p:cNvSpPr/>
          <p:nvPr userDrawn="1"/>
        </p:nvSpPr>
        <p:spPr>
          <a:xfrm>
            <a:off x="1972894"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Moon 845"/>
          <p:cNvSpPr/>
          <p:nvPr userDrawn="1"/>
        </p:nvSpPr>
        <p:spPr>
          <a:xfrm>
            <a:off x="197289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Rectangle 846"/>
          <p:cNvSpPr/>
          <p:nvPr userDrawn="1"/>
        </p:nvSpPr>
        <p:spPr>
          <a:xfrm>
            <a:off x="228542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8" name="Oval 847"/>
          <p:cNvSpPr/>
          <p:nvPr userDrawn="1"/>
        </p:nvSpPr>
        <p:spPr>
          <a:xfrm>
            <a:off x="235379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Moon 848"/>
          <p:cNvSpPr/>
          <p:nvPr userDrawn="1"/>
        </p:nvSpPr>
        <p:spPr>
          <a:xfrm>
            <a:off x="235379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Rectangle 849"/>
          <p:cNvSpPr/>
          <p:nvPr userDrawn="1"/>
        </p:nvSpPr>
        <p:spPr>
          <a:xfrm>
            <a:off x="2666325"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1" name="Oval 850"/>
          <p:cNvSpPr/>
          <p:nvPr userDrawn="1"/>
        </p:nvSpPr>
        <p:spPr>
          <a:xfrm>
            <a:off x="2734701"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Moon 851"/>
          <p:cNvSpPr/>
          <p:nvPr userDrawn="1"/>
        </p:nvSpPr>
        <p:spPr>
          <a:xfrm>
            <a:off x="273470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Rectangle 852"/>
          <p:cNvSpPr/>
          <p:nvPr userDrawn="1"/>
        </p:nvSpPr>
        <p:spPr>
          <a:xfrm>
            <a:off x="3047228"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userDrawn="1"/>
        </p:nvSpPr>
        <p:spPr>
          <a:xfrm>
            <a:off x="3115604"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Moon 854"/>
          <p:cNvSpPr/>
          <p:nvPr userDrawn="1"/>
        </p:nvSpPr>
        <p:spPr>
          <a:xfrm>
            <a:off x="311560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Rectangle 855"/>
          <p:cNvSpPr/>
          <p:nvPr userDrawn="1"/>
        </p:nvSpPr>
        <p:spPr>
          <a:xfrm>
            <a:off x="3428132"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userDrawn="1"/>
        </p:nvSpPr>
        <p:spPr>
          <a:xfrm>
            <a:off x="3496508"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Moon 857"/>
          <p:cNvSpPr/>
          <p:nvPr userDrawn="1"/>
        </p:nvSpPr>
        <p:spPr>
          <a:xfrm>
            <a:off x="349650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Rectangle 858"/>
          <p:cNvSpPr/>
          <p:nvPr userDrawn="1"/>
        </p:nvSpPr>
        <p:spPr>
          <a:xfrm>
            <a:off x="3809035"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p:nvPr userDrawn="1"/>
        </p:nvSpPr>
        <p:spPr>
          <a:xfrm>
            <a:off x="3877411"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Moon 860"/>
          <p:cNvSpPr/>
          <p:nvPr userDrawn="1"/>
        </p:nvSpPr>
        <p:spPr>
          <a:xfrm>
            <a:off x="387741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Rectangle 861"/>
          <p:cNvSpPr/>
          <p:nvPr userDrawn="1"/>
        </p:nvSpPr>
        <p:spPr>
          <a:xfrm>
            <a:off x="4189939"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p:nvPr userDrawn="1"/>
        </p:nvSpPr>
        <p:spPr>
          <a:xfrm>
            <a:off x="4258315"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Moon 863"/>
          <p:cNvSpPr/>
          <p:nvPr userDrawn="1"/>
        </p:nvSpPr>
        <p:spPr>
          <a:xfrm>
            <a:off x="425831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Rectangle 864"/>
          <p:cNvSpPr/>
          <p:nvPr userDrawn="1"/>
        </p:nvSpPr>
        <p:spPr>
          <a:xfrm>
            <a:off x="4570842"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p:cNvSpPr/>
          <p:nvPr userDrawn="1"/>
        </p:nvSpPr>
        <p:spPr>
          <a:xfrm>
            <a:off x="4639218"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Moon 866"/>
          <p:cNvSpPr/>
          <p:nvPr userDrawn="1"/>
        </p:nvSpPr>
        <p:spPr>
          <a:xfrm>
            <a:off x="463921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Rectangle 867"/>
          <p:cNvSpPr/>
          <p:nvPr userDrawn="1"/>
        </p:nvSpPr>
        <p:spPr>
          <a:xfrm>
            <a:off x="4951746"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p:nvPr userDrawn="1"/>
        </p:nvSpPr>
        <p:spPr>
          <a:xfrm>
            <a:off x="5020122"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Moon 869"/>
          <p:cNvSpPr/>
          <p:nvPr userDrawn="1"/>
        </p:nvSpPr>
        <p:spPr>
          <a:xfrm>
            <a:off x="502012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ectangle 870"/>
          <p:cNvSpPr/>
          <p:nvPr userDrawn="1"/>
        </p:nvSpPr>
        <p:spPr>
          <a:xfrm>
            <a:off x="5332649"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userDrawn="1"/>
        </p:nvSpPr>
        <p:spPr>
          <a:xfrm>
            <a:off x="5401025"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Moon 872"/>
          <p:cNvSpPr/>
          <p:nvPr userDrawn="1"/>
        </p:nvSpPr>
        <p:spPr>
          <a:xfrm>
            <a:off x="540102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Rectangle 873"/>
          <p:cNvSpPr/>
          <p:nvPr userDrawn="1"/>
        </p:nvSpPr>
        <p:spPr>
          <a:xfrm>
            <a:off x="5713553"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userDrawn="1"/>
        </p:nvSpPr>
        <p:spPr>
          <a:xfrm>
            <a:off x="5781929"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Moon 875"/>
          <p:cNvSpPr/>
          <p:nvPr userDrawn="1"/>
        </p:nvSpPr>
        <p:spPr>
          <a:xfrm>
            <a:off x="578192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Rectangle 876"/>
          <p:cNvSpPr/>
          <p:nvPr userDrawn="1"/>
        </p:nvSpPr>
        <p:spPr>
          <a:xfrm>
            <a:off x="6094456"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userDrawn="1"/>
        </p:nvSpPr>
        <p:spPr>
          <a:xfrm>
            <a:off x="6162832"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Moon 878"/>
          <p:cNvSpPr/>
          <p:nvPr userDrawn="1"/>
        </p:nvSpPr>
        <p:spPr>
          <a:xfrm>
            <a:off x="616283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Rectangle 879"/>
          <p:cNvSpPr/>
          <p:nvPr userDrawn="1"/>
        </p:nvSpPr>
        <p:spPr>
          <a:xfrm>
            <a:off x="6475360"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p:nvPr userDrawn="1"/>
        </p:nvSpPr>
        <p:spPr>
          <a:xfrm>
            <a:off x="6543736"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Moon 881"/>
          <p:cNvSpPr/>
          <p:nvPr userDrawn="1"/>
        </p:nvSpPr>
        <p:spPr>
          <a:xfrm>
            <a:off x="654373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Rectangle 882"/>
          <p:cNvSpPr/>
          <p:nvPr userDrawn="1"/>
        </p:nvSpPr>
        <p:spPr>
          <a:xfrm>
            <a:off x="6856263"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userDrawn="1"/>
        </p:nvSpPr>
        <p:spPr>
          <a:xfrm>
            <a:off x="6924639"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Moon 884"/>
          <p:cNvSpPr/>
          <p:nvPr userDrawn="1"/>
        </p:nvSpPr>
        <p:spPr>
          <a:xfrm>
            <a:off x="692463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Rectangle 885"/>
          <p:cNvSpPr/>
          <p:nvPr userDrawn="1"/>
        </p:nvSpPr>
        <p:spPr>
          <a:xfrm>
            <a:off x="7237167"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userDrawn="1"/>
        </p:nvSpPr>
        <p:spPr>
          <a:xfrm>
            <a:off x="7305543"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Moon 887"/>
          <p:cNvSpPr/>
          <p:nvPr userDrawn="1"/>
        </p:nvSpPr>
        <p:spPr>
          <a:xfrm>
            <a:off x="730554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Rectangle 888"/>
          <p:cNvSpPr/>
          <p:nvPr userDrawn="1"/>
        </p:nvSpPr>
        <p:spPr>
          <a:xfrm>
            <a:off x="7618070"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userDrawn="1"/>
        </p:nvSpPr>
        <p:spPr>
          <a:xfrm>
            <a:off x="7686446"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Moon 890"/>
          <p:cNvSpPr/>
          <p:nvPr userDrawn="1"/>
        </p:nvSpPr>
        <p:spPr>
          <a:xfrm>
            <a:off x="768644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ectangle 891"/>
          <p:cNvSpPr/>
          <p:nvPr userDrawn="1"/>
        </p:nvSpPr>
        <p:spPr>
          <a:xfrm>
            <a:off x="799897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Oval 892"/>
          <p:cNvSpPr/>
          <p:nvPr userDrawn="1"/>
        </p:nvSpPr>
        <p:spPr>
          <a:xfrm>
            <a:off x="806735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Moon 893"/>
          <p:cNvSpPr/>
          <p:nvPr userDrawn="1"/>
        </p:nvSpPr>
        <p:spPr>
          <a:xfrm>
            <a:off x="806735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ectangle 894"/>
          <p:cNvSpPr/>
          <p:nvPr userDrawn="1"/>
        </p:nvSpPr>
        <p:spPr>
          <a:xfrm>
            <a:off x="761807"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userDrawn="1"/>
        </p:nvSpPr>
        <p:spPr>
          <a:xfrm>
            <a:off x="830183"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Moon 896"/>
          <p:cNvSpPr/>
          <p:nvPr userDrawn="1"/>
        </p:nvSpPr>
        <p:spPr>
          <a:xfrm>
            <a:off x="83018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Rectangle 897"/>
          <p:cNvSpPr/>
          <p:nvPr userDrawn="1"/>
        </p:nvSpPr>
        <p:spPr>
          <a:xfrm>
            <a:off x="1142711"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userDrawn="1"/>
        </p:nvSpPr>
        <p:spPr>
          <a:xfrm>
            <a:off x="1211087"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Moon 899"/>
          <p:cNvSpPr/>
          <p:nvPr userDrawn="1"/>
        </p:nvSpPr>
        <p:spPr>
          <a:xfrm>
            <a:off x="121108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Rectangle 900"/>
          <p:cNvSpPr/>
          <p:nvPr userDrawn="1"/>
        </p:nvSpPr>
        <p:spPr>
          <a:xfrm>
            <a:off x="1523614"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2" name="Oval 901"/>
          <p:cNvSpPr/>
          <p:nvPr userDrawn="1"/>
        </p:nvSpPr>
        <p:spPr>
          <a:xfrm>
            <a:off x="1591990"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Moon 902"/>
          <p:cNvSpPr/>
          <p:nvPr userDrawn="1"/>
        </p:nvSpPr>
        <p:spPr>
          <a:xfrm>
            <a:off x="159199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Rectangle 903"/>
          <p:cNvSpPr/>
          <p:nvPr userDrawn="1"/>
        </p:nvSpPr>
        <p:spPr>
          <a:xfrm>
            <a:off x="1904518"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5" name="Oval 904"/>
          <p:cNvSpPr/>
          <p:nvPr userDrawn="1"/>
        </p:nvSpPr>
        <p:spPr>
          <a:xfrm>
            <a:off x="1972894"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Moon 905"/>
          <p:cNvSpPr/>
          <p:nvPr userDrawn="1"/>
        </p:nvSpPr>
        <p:spPr>
          <a:xfrm>
            <a:off x="1972894"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Rectangle 906"/>
          <p:cNvSpPr/>
          <p:nvPr userDrawn="1"/>
        </p:nvSpPr>
        <p:spPr>
          <a:xfrm>
            <a:off x="2285421"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userDrawn="1"/>
        </p:nvSpPr>
        <p:spPr>
          <a:xfrm>
            <a:off x="2353797"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Moon 908"/>
          <p:cNvSpPr/>
          <p:nvPr userDrawn="1"/>
        </p:nvSpPr>
        <p:spPr>
          <a:xfrm>
            <a:off x="235379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Rectangle 909"/>
          <p:cNvSpPr/>
          <p:nvPr userDrawn="1"/>
        </p:nvSpPr>
        <p:spPr>
          <a:xfrm>
            <a:off x="2666325"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p:nvPr userDrawn="1"/>
        </p:nvSpPr>
        <p:spPr>
          <a:xfrm>
            <a:off x="2734701"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Moon 911"/>
          <p:cNvSpPr/>
          <p:nvPr userDrawn="1"/>
        </p:nvSpPr>
        <p:spPr>
          <a:xfrm>
            <a:off x="2734701"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Rectangle 912"/>
          <p:cNvSpPr/>
          <p:nvPr userDrawn="1"/>
        </p:nvSpPr>
        <p:spPr>
          <a:xfrm>
            <a:off x="3047228"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4" name="Oval 913"/>
          <p:cNvSpPr/>
          <p:nvPr userDrawn="1"/>
        </p:nvSpPr>
        <p:spPr>
          <a:xfrm>
            <a:off x="3115604"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Moon 914"/>
          <p:cNvSpPr/>
          <p:nvPr userDrawn="1"/>
        </p:nvSpPr>
        <p:spPr>
          <a:xfrm>
            <a:off x="3115604"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Rectangle 915"/>
          <p:cNvSpPr/>
          <p:nvPr userDrawn="1"/>
        </p:nvSpPr>
        <p:spPr>
          <a:xfrm>
            <a:off x="3428132"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p:cNvSpPr/>
          <p:nvPr userDrawn="1"/>
        </p:nvSpPr>
        <p:spPr>
          <a:xfrm>
            <a:off x="3496508"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Moon 917"/>
          <p:cNvSpPr/>
          <p:nvPr userDrawn="1"/>
        </p:nvSpPr>
        <p:spPr>
          <a:xfrm>
            <a:off x="3496508"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ectangle 918"/>
          <p:cNvSpPr/>
          <p:nvPr userDrawn="1"/>
        </p:nvSpPr>
        <p:spPr>
          <a:xfrm>
            <a:off x="3809035"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Oval 919"/>
          <p:cNvSpPr/>
          <p:nvPr userDrawn="1"/>
        </p:nvSpPr>
        <p:spPr>
          <a:xfrm>
            <a:off x="3877411"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Moon 920"/>
          <p:cNvSpPr/>
          <p:nvPr userDrawn="1"/>
        </p:nvSpPr>
        <p:spPr>
          <a:xfrm>
            <a:off x="3877411"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Rectangle 921"/>
          <p:cNvSpPr/>
          <p:nvPr userDrawn="1"/>
        </p:nvSpPr>
        <p:spPr>
          <a:xfrm>
            <a:off x="4189939"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p:nvPr userDrawn="1"/>
        </p:nvSpPr>
        <p:spPr>
          <a:xfrm>
            <a:off x="4258315"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Moon 923"/>
          <p:cNvSpPr/>
          <p:nvPr userDrawn="1"/>
        </p:nvSpPr>
        <p:spPr>
          <a:xfrm>
            <a:off x="4258315"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Rectangle 924"/>
          <p:cNvSpPr/>
          <p:nvPr userDrawn="1"/>
        </p:nvSpPr>
        <p:spPr>
          <a:xfrm>
            <a:off x="4570842"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Oval 925"/>
          <p:cNvSpPr/>
          <p:nvPr userDrawn="1"/>
        </p:nvSpPr>
        <p:spPr>
          <a:xfrm>
            <a:off x="4639218"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Moon 926"/>
          <p:cNvSpPr/>
          <p:nvPr userDrawn="1"/>
        </p:nvSpPr>
        <p:spPr>
          <a:xfrm>
            <a:off x="4639218"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Rectangle 927"/>
          <p:cNvSpPr/>
          <p:nvPr userDrawn="1"/>
        </p:nvSpPr>
        <p:spPr>
          <a:xfrm>
            <a:off x="4951746"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9" name="Oval 928"/>
          <p:cNvSpPr/>
          <p:nvPr userDrawn="1"/>
        </p:nvSpPr>
        <p:spPr>
          <a:xfrm>
            <a:off x="5020122"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Moon 929"/>
          <p:cNvSpPr/>
          <p:nvPr userDrawn="1"/>
        </p:nvSpPr>
        <p:spPr>
          <a:xfrm>
            <a:off x="5020122"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Rectangle 930"/>
          <p:cNvSpPr/>
          <p:nvPr userDrawn="1"/>
        </p:nvSpPr>
        <p:spPr>
          <a:xfrm>
            <a:off x="5332649"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p:nvPr userDrawn="1"/>
        </p:nvSpPr>
        <p:spPr>
          <a:xfrm>
            <a:off x="5401025"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Moon 932"/>
          <p:cNvSpPr/>
          <p:nvPr userDrawn="1"/>
        </p:nvSpPr>
        <p:spPr>
          <a:xfrm>
            <a:off x="5401025"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Rectangle 933"/>
          <p:cNvSpPr/>
          <p:nvPr userDrawn="1"/>
        </p:nvSpPr>
        <p:spPr>
          <a:xfrm>
            <a:off x="5713553"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userDrawn="1"/>
        </p:nvSpPr>
        <p:spPr>
          <a:xfrm>
            <a:off x="5781929"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Moon 935"/>
          <p:cNvSpPr/>
          <p:nvPr userDrawn="1"/>
        </p:nvSpPr>
        <p:spPr>
          <a:xfrm>
            <a:off x="5781929"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Rectangle 936"/>
          <p:cNvSpPr/>
          <p:nvPr userDrawn="1"/>
        </p:nvSpPr>
        <p:spPr>
          <a:xfrm>
            <a:off x="6094456"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937"/>
          <p:cNvSpPr/>
          <p:nvPr userDrawn="1"/>
        </p:nvSpPr>
        <p:spPr>
          <a:xfrm>
            <a:off x="6162832"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Moon 938"/>
          <p:cNvSpPr/>
          <p:nvPr userDrawn="1"/>
        </p:nvSpPr>
        <p:spPr>
          <a:xfrm>
            <a:off x="6162832"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Rectangle 939"/>
          <p:cNvSpPr/>
          <p:nvPr userDrawn="1"/>
        </p:nvSpPr>
        <p:spPr>
          <a:xfrm>
            <a:off x="647536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Oval 940"/>
          <p:cNvSpPr/>
          <p:nvPr userDrawn="1"/>
        </p:nvSpPr>
        <p:spPr>
          <a:xfrm>
            <a:off x="654373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Moon 941"/>
          <p:cNvSpPr/>
          <p:nvPr userDrawn="1"/>
        </p:nvSpPr>
        <p:spPr>
          <a:xfrm>
            <a:off x="654373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ectangle 942"/>
          <p:cNvSpPr/>
          <p:nvPr userDrawn="1"/>
        </p:nvSpPr>
        <p:spPr>
          <a:xfrm>
            <a:off x="6856263"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Oval 943"/>
          <p:cNvSpPr/>
          <p:nvPr userDrawn="1"/>
        </p:nvSpPr>
        <p:spPr>
          <a:xfrm>
            <a:off x="6924639"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Moon 944"/>
          <p:cNvSpPr/>
          <p:nvPr userDrawn="1"/>
        </p:nvSpPr>
        <p:spPr>
          <a:xfrm>
            <a:off x="6924639"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Rectangle 945"/>
          <p:cNvSpPr/>
          <p:nvPr userDrawn="1"/>
        </p:nvSpPr>
        <p:spPr>
          <a:xfrm>
            <a:off x="7237167"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userDrawn="1"/>
        </p:nvSpPr>
        <p:spPr>
          <a:xfrm>
            <a:off x="7305543"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Moon 947"/>
          <p:cNvSpPr/>
          <p:nvPr userDrawn="1"/>
        </p:nvSpPr>
        <p:spPr>
          <a:xfrm>
            <a:off x="730554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Rectangle 948"/>
          <p:cNvSpPr/>
          <p:nvPr userDrawn="1"/>
        </p:nvSpPr>
        <p:spPr>
          <a:xfrm>
            <a:off x="7618070"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Oval 949"/>
          <p:cNvSpPr/>
          <p:nvPr userDrawn="1"/>
        </p:nvSpPr>
        <p:spPr>
          <a:xfrm>
            <a:off x="7686446"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Moon 950"/>
          <p:cNvSpPr/>
          <p:nvPr userDrawn="1"/>
        </p:nvSpPr>
        <p:spPr>
          <a:xfrm>
            <a:off x="768644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Rectangle 951"/>
          <p:cNvSpPr/>
          <p:nvPr userDrawn="1"/>
        </p:nvSpPr>
        <p:spPr>
          <a:xfrm>
            <a:off x="7998974"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3" name="Oval 952"/>
          <p:cNvSpPr/>
          <p:nvPr userDrawn="1"/>
        </p:nvSpPr>
        <p:spPr>
          <a:xfrm>
            <a:off x="8067350"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Moon 953"/>
          <p:cNvSpPr/>
          <p:nvPr userDrawn="1"/>
        </p:nvSpPr>
        <p:spPr>
          <a:xfrm>
            <a:off x="806735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Rectangle 954"/>
          <p:cNvSpPr/>
          <p:nvPr userDrawn="1"/>
        </p:nvSpPr>
        <p:spPr>
          <a:xfrm>
            <a:off x="761807"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p:nvPr userDrawn="1"/>
        </p:nvSpPr>
        <p:spPr>
          <a:xfrm>
            <a:off x="830183"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Moon 956"/>
          <p:cNvSpPr/>
          <p:nvPr userDrawn="1"/>
        </p:nvSpPr>
        <p:spPr>
          <a:xfrm>
            <a:off x="83018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Rectangle 957"/>
          <p:cNvSpPr/>
          <p:nvPr userDrawn="1"/>
        </p:nvSpPr>
        <p:spPr>
          <a:xfrm>
            <a:off x="114271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p:nvPr userDrawn="1"/>
        </p:nvSpPr>
        <p:spPr>
          <a:xfrm>
            <a:off x="121108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Moon 959"/>
          <p:cNvSpPr/>
          <p:nvPr userDrawn="1"/>
        </p:nvSpPr>
        <p:spPr>
          <a:xfrm>
            <a:off x="121108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Rectangle 960"/>
          <p:cNvSpPr/>
          <p:nvPr userDrawn="1"/>
        </p:nvSpPr>
        <p:spPr>
          <a:xfrm>
            <a:off x="152361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2" name="Oval 961"/>
          <p:cNvSpPr/>
          <p:nvPr userDrawn="1"/>
        </p:nvSpPr>
        <p:spPr>
          <a:xfrm>
            <a:off x="159199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Moon 962"/>
          <p:cNvSpPr/>
          <p:nvPr userDrawn="1"/>
        </p:nvSpPr>
        <p:spPr>
          <a:xfrm>
            <a:off x="159199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Rectangle 963"/>
          <p:cNvSpPr/>
          <p:nvPr userDrawn="1"/>
        </p:nvSpPr>
        <p:spPr>
          <a:xfrm>
            <a:off x="190451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5" name="Oval 964"/>
          <p:cNvSpPr/>
          <p:nvPr userDrawn="1"/>
        </p:nvSpPr>
        <p:spPr>
          <a:xfrm>
            <a:off x="197289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Moon 965"/>
          <p:cNvSpPr/>
          <p:nvPr userDrawn="1"/>
        </p:nvSpPr>
        <p:spPr>
          <a:xfrm>
            <a:off x="197289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Rectangle 966"/>
          <p:cNvSpPr/>
          <p:nvPr userDrawn="1"/>
        </p:nvSpPr>
        <p:spPr>
          <a:xfrm>
            <a:off x="228542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Oval 967"/>
          <p:cNvSpPr/>
          <p:nvPr userDrawn="1"/>
        </p:nvSpPr>
        <p:spPr>
          <a:xfrm>
            <a:off x="235379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Moon 968"/>
          <p:cNvSpPr/>
          <p:nvPr userDrawn="1"/>
        </p:nvSpPr>
        <p:spPr>
          <a:xfrm>
            <a:off x="235379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Rectangle 969"/>
          <p:cNvSpPr/>
          <p:nvPr userDrawn="1"/>
        </p:nvSpPr>
        <p:spPr>
          <a:xfrm>
            <a:off x="2666325"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val 970"/>
          <p:cNvSpPr/>
          <p:nvPr userDrawn="1"/>
        </p:nvSpPr>
        <p:spPr>
          <a:xfrm>
            <a:off x="2734701"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Moon 971"/>
          <p:cNvSpPr/>
          <p:nvPr userDrawn="1"/>
        </p:nvSpPr>
        <p:spPr>
          <a:xfrm>
            <a:off x="273470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Rectangle 972"/>
          <p:cNvSpPr/>
          <p:nvPr userDrawn="1"/>
        </p:nvSpPr>
        <p:spPr>
          <a:xfrm>
            <a:off x="304722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4" name="Oval 973"/>
          <p:cNvSpPr/>
          <p:nvPr userDrawn="1"/>
        </p:nvSpPr>
        <p:spPr>
          <a:xfrm>
            <a:off x="311560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Moon 974"/>
          <p:cNvSpPr/>
          <p:nvPr userDrawn="1"/>
        </p:nvSpPr>
        <p:spPr>
          <a:xfrm>
            <a:off x="311560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Rectangle 975"/>
          <p:cNvSpPr/>
          <p:nvPr userDrawn="1"/>
        </p:nvSpPr>
        <p:spPr>
          <a:xfrm>
            <a:off x="3428132"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p:cNvSpPr/>
          <p:nvPr userDrawn="1"/>
        </p:nvSpPr>
        <p:spPr>
          <a:xfrm>
            <a:off x="3496508"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Moon 977"/>
          <p:cNvSpPr/>
          <p:nvPr userDrawn="1"/>
        </p:nvSpPr>
        <p:spPr>
          <a:xfrm>
            <a:off x="349650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ectangle 978"/>
          <p:cNvSpPr/>
          <p:nvPr userDrawn="1"/>
        </p:nvSpPr>
        <p:spPr>
          <a:xfrm>
            <a:off x="3809035"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Oval 979"/>
          <p:cNvSpPr/>
          <p:nvPr userDrawn="1"/>
        </p:nvSpPr>
        <p:spPr>
          <a:xfrm>
            <a:off x="3877411"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Moon 980"/>
          <p:cNvSpPr/>
          <p:nvPr userDrawn="1"/>
        </p:nvSpPr>
        <p:spPr>
          <a:xfrm>
            <a:off x="387741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Rectangle 981"/>
          <p:cNvSpPr/>
          <p:nvPr userDrawn="1"/>
        </p:nvSpPr>
        <p:spPr>
          <a:xfrm>
            <a:off x="4189939"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Oval 982"/>
          <p:cNvSpPr/>
          <p:nvPr userDrawn="1"/>
        </p:nvSpPr>
        <p:spPr>
          <a:xfrm>
            <a:off x="4258315"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Moon 983"/>
          <p:cNvSpPr/>
          <p:nvPr userDrawn="1"/>
        </p:nvSpPr>
        <p:spPr>
          <a:xfrm>
            <a:off x="425831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Rectangle 984"/>
          <p:cNvSpPr/>
          <p:nvPr userDrawn="1"/>
        </p:nvSpPr>
        <p:spPr>
          <a:xfrm>
            <a:off x="4570842"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6" name="Oval 985"/>
          <p:cNvSpPr/>
          <p:nvPr userDrawn="1"/>
        </p:nvSpPr>
        <p:spPr>
          <a:xfrm>
            <a:off x="4639218"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Moon 986"/>
          <p:cNvSpPr/>
          <p:nvPr userDrawn="1"/>
        </p:nvSpPr>
        <p:spPr>
          <a:xfrm>
            <a:off x="463921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Rectangle 987"/>
          <p:cNvSpPr/>
          <p:nvPr userDrawn="1"/>
        </p:nvSpPr>
        <p:spPr>
          <a:xfrm>
            <a:off x="4951746"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Oval 988"/>
          <p:cNvSpPr/>
          <p:nvPr userDrawn="1"/>
        </p:nvSpPr>
        <p:spPr>
          <a:xfrm>
            <a:off x="5020122"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Moon 989"/>
          <p:cNvSpPr/>
          <p:nvPr userDrawn="1"/>
        </p:nvSpPr>
        <p:spPr>
          <a:xfrm>
            <a:off x="502012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Rectangle 990"/>
          <p:cNvSpPr/>
          <p:nvPr userDrawn="1"/>
        </p:nvSpPr>
        <p:spPr>
          <a:xfrm>
            <a:off x="5332649"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p:nvPr userDrawn="1"/>
        </p:nvSpPr>
        <p:spPr>
          <a:xfrm>
            <a:off x="5401025"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Moon 992"/>
          <p:cNvSpPr/>
          <p:nvPr userDrawn="1"/>
        </p:nvSpPr>
        <p:spPr>
          <a:xfrm>
            <a:off x="540102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Rectangle 993"/>
          <p:cNvSpPr/>
          <p:nvPr userDrawn="1"/>
        </p:nvSpPr>
        <p:spPr>
          <a:xfrm>
            <a:off x="5713553"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userDrawn="1"/>
        </p:nvSpPr>
        <p:spPr>
          <a:xfrm>
            <a:off x="5781929"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Moon 995"/>
          <p:cNvSpPr/>
          <p:nvPr userDrawn="1"/>
        </p:nvSpPr>
        <p:spPr>
          <a:xfrm>
            <a:off x="578192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Rectangle 996"/>
          <p:cNvSpPr/>
          <p:nvPr userDrawn="1"/>
        </p:nvSpPr>
        <p:spPr>
          <a:xfrm>
            <a:off x="6094456"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Oval 997"/>
          <p:cNvSpPr/>
          <p:nvPr userDrawn="1"/>
        </p:nvSpPr>
        <p:spPr>
          <a:xfrm>
            <a:off x="6162832"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Moon 998"/>
          <p:cNvSpPr/>
          <p:nvPr userDrawn="1"/>
        </p:nvSpPr>
        <p:spPr>
          <a:xfrm>
            <a:off x="616283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Rectangle 999"/>
          <p:cNvSpPr/>
          <p:nvPr userDrawn="1"/>
        </p:nvSpPr>
        <p:spPr>
          <a:xfrm>
            <a:off x="6475360"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Oval 1000"/>
          <p:cNvSpPr/>
          <p:nvPr userDrawn="1"/>
        </p:nvSpPr>
        <p:spPr>
          <a:xfrm>
            <a:off x="6543736"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Moon 1001"/>
          <p:cNvSpPr/>
          <p:nvPr userDrawn="1"/>
        </p:nvSpPr>
        <p:spPr>
          <a:xfrm>
            <a:off x="654373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Rectangle 1002"/>
          <p:cNvSpPr/>
          <p:nvPr userDrawn="1"/>
        </p:nvSpPr>
        <p:spPr>
          <a:xfrm>
            <a:off x="6856263"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userDrawn="1"/>
        </p:nvSpPr>
        <p:spPr>
          <a:xfrm>
            <a:off x="6924639"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Moon 1004"/>
          <p:cNvSpPr/>
          <p:nvPr userDrawn="1"/>
        </p:nvSpPr>
        <p:spPr>
          <a:xfrm>
            <a:off x="692463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Rectangle 1005"/>
          <p:cNvSpPr/>
          <p:nvPr userDrawn="1"/>
        </p:nvSpPr>
        <p:spPr>
          <a:xfrm>
            <a:off x="7237167"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p:cNvSpPr/>
          <p:nvPr userDrawn="1"/>
        </p:nvSpPr>
        <p:spPr>
          <a:xfrm>
            <a:off x="7305543"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Moon 1007"/>
          <p:cNvSpPr/>
          <p:nvPr userDrawn="1"/>
        </p:nvSpPr>
        <p:spPr>
          <a:xfrm>
            <a:off x="730554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Rectangle 1008"/>
          <p:cNvSpPr/>
          <p:nvPr userDrawn="1"/>
        </p:nvSpPr>
        <p:spPr>
          <a:xfrm>
            <a:off x="761807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val 1009"/>
          <p:cNvSpPr/>
          <p:nvPr userDrawn="1"/>
        </p:nvSpPr>
        <p:spPr>
          <a:xfrm>
            <a:off x="768644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Moon 1010"/>
          <p:cNvSpPr/>
          <p:nvPr userDrawn="1"/>
        </p:nvSpPr>
        <p:spPr>
          <a:xfrm>
            <a:off x="768644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Rectangle 1011"/>
          <p:cNvSpPr/>
          <p:nvPr userDrawn="1"/>
        </p:nvSpPr>
        <p:spPr>
          <a:xfrm>
            <a:off x="799897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13" name="Oval 1012"/>
          <p:cNvSpPr/>
          <p:nvPr userDrawn="1"/>
        </p:nvSpPr>
        <p:spPr>
          <a:xfrm>
            <a:off x="806735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Moon 1013"/>
          <p:cNvSpPr/>
          <p:nvPr userDrawn="1"/>
        </p:nvSpPr>
        <p:spPr>
          <a:xfrm>
            <a:off x="806735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94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LEGO - Title and Content 5">
    <p:bg>
      <p:bgPr>
        <a:gradFill>
          <a:gsLst>
            <a:gs pos="47000">
              <a:schemeClr val="accent3">
                <a:lumMod val="5000"/>
                <a:lumOff val="95000"/>
              </a:schemeClr>
            </a:gs>
            <a:gs pos="83000">
              <a:schemeClr val="accent3">
                <a:lumMod val="45000"/>
                <a:lumOff val="55000"/>
              </a:schemeClr>
            </a:gs>
            <a:gs pos="100000">
              <a:schemeClr val="accent3">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5567" y="365126"/>
            <a:ext cx="7229783" cy="1325563"/>
          </a:xfrm>
        </p:spPr>
        <p:txBody>
          <a:bodyPr/>
          <a:lstStyle>
            <a:lvl1pPr>
              <a:defRPr b="0">
                <a:latin typeface="+mn-lt"/>
              </a:defRPr>
            </a:lvl1pPr>
          </a:lstStyle>
          <a:p>
            <a:r>
              <a:rPr lang="en-US" dirty="0"/>
              <a:t>Click to edit Master title style</a:t>
            </a:r>
          </a:p>
        </p:txBody>
      </p:sp>
      <p:sp>
        <p:nvSpPr>
          <p:cNvPr id="3" name="Content Placeholder 2"/>
          <p:cNvSpPr>
            <a:spLocks noGrp="1"/>
          </p:cNvSpPr>
          <p:nvPr>
            <p:ph idx="1"/>
          </p:nvPr>
        </p:nvSpPr>
        <p:spPr>
          <a:xfrm>
            <a:off x="908315" y="2069117"/>
            <a:ext cx="7607035" cy="4107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08315" y="6356351"/>
            <a:ext cx="2057400" cy="365125"/>
          </a:xfrm>
        </p:spPr>
        <p:txBody>
          <a:bodyPr/>
          <a:lstStyle/>
          <a:p>
            <a:r>
              <a:rPr lang="en-US"/>
              <a:t>Your Date Here</a:t>
            </a:r>
          </a:p>
        </p:txBody>
      </p:sp>
      <p:sp>
        <p:nvSpPr>
          <p:cNvPr id="5" name="Footer Placeholder 4"/>
          <p:cNvSpPr>
            <a:spLocks noGrp="1"/>
          </p:cNvSpPr>
          <p:nvPr>
            <p:ph type="ftr" sz="quarter" idx="11"/>
          </p:nvPr>
        </p:nvSpPr>
        <p:spPr/>
        <p:txBody>
          <a:bodyPr/>
          <a:lstStyle/>
          <a:p>
            <a:r>
              <a:rPr lang="en-US"/>
              <a:t>Your Footer Here</a:t>
            </a:r>
          </a:p>
        </p:txBody>
      </p:sp>
      <p:sp>
        <p:nvSpPr>
          <p:cNvPr id="6" name="Slide Number Placeholder 5"/>
          <p:cNvSpPr>
            <a:spLocks noGrp="1"/>
          </p:cNvSpPr>
          <p:nvPr>
            <p:ph type="sldNum" sz="quarter" idx="12"/>
          </p:nvPr>
        </p:nvSpPr>
        <p:spPr/>
        <p:txBody>
          <a:bodyPr/>
          <a:lstStyle/>
          <a:p>
            <a:fld id="{8D842041-FF2F-430B-AD32-D8E9A72EA7BB}" type="slidenum">
              <a:rPr lang="en-US" smtClean="0"/>
              <a:t>‹#›</a:t>
            </a:fld>
            <a:endParaRPr lang="en-US"/>
          </a:p>
        </p:txBody>
      </p:sp>
      <p:sp>
        <p:nvSpPr>
          <p:cNvPr id="260" name="Rectangle 259"/>
          <p:cNvSpPr/>
          <p:nvPr userDrawn="1"/>
        </p:nvSpPr>
        <p:spPr>
          <a:xfrm>
            <a:off x="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1" name="Oval 260"/>
          <p:cNvSpPr/>
          <p:nvPr userDrawn="1"/>
        </p:nvSpPr>
        <p:spPr>
          <a:xfrm>
            <a:off x="6837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261"/>
          <p:cNvSpPr/>
          <p:nvPr userDrawn="1"/>
        </p:nvSpPr>
        <p:spPr>
          <a:xfrm>
            <a:off x="6837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userDrawn="1"/>
        </p:nvSpPr>
        <p:spPr>
          <a:xfrm>
            <a:off x="380904"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4" name="Oval 263"/>
          <p:cNvSpPr/>
          <p:nvPr userDrawn="1"/>
        </p:nvSpPr>
        <p:spPr>
          <a:xfrm>
            <a:off x="449280"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userDrawn="1"/>
        </p:nvSpPr>
        <p:spPr>
          <a:xfrm>
            <a:off x="44928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userDrawn="1"/>
        </p:nvSpPr>
        <p:spPr>
          <a:xfrm>
            <a:off x="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7" name="Oval 266"/>
          <p:cNvSpPr/>
          <p:nvPr userDrawn="1"/>
        </p:nvSpPr>
        <p:spPr>
          <a:xfrm>
            <a:off x="6837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userDrawn="1"/>
        </p:nvSpPr>
        <p:spPr>
          <a:xfrm>
            <a:off x="6837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userDrawn="1"/>
        </p:nvSpPr>
        <p:spPr>
          <a:xfrm>
            <a:off x="380904"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0" name="Oval 269"/>
          <p:cNvSpPr/>
          <p:nvPr userDrawn="1"/>
        </p:nvSpPr>
        <p:spPr>
          <a:xfrm>
            <a:off x="449280"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userDrawn="1"/>
        </p:nvSpPr>
        <p:spPr>
          <a:xfrm>
            <a:off x="44928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userDrawn="1"/>
        </p:nvSpPr>
        <p:spPr>
          <a:xfrm>
            <a:off x="76180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userDrawn="1"/>
        </p:nvSpPr>
        <p:spPr>
          <a:xfrm>
            <a:off x="83018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userDrawn="1"/>
        </p:nvSpPr>
        <p:spPr>
          <a:xfrm>
            <a:off x="83018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userDrawn="1"/>
        </p:nvSpPr>
        <p:spPr>
          <a:xfrm>
            <a:off x="0"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6" name="Oval 275"/>
          <p:cNvSpPr/>
          <p:nvPr userDrawn="1"/>
        </p:nvSpPr>
        <p:spPr>
          <a:xfrm>
            <a:off x="68376"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p:cNvSpPr/>
          <p:nvPr userDrawn="1"/>
        </p:nvSpPr>
        <p:spPr>
          <a:xfrm>
            <a:off x="6837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userDrawn="1"/>
        </p:nvSpPr>
        <p:spPr>
          <a:xfrm>
            <a:off x="380904"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9" name="Oval 278"/>
          <p:cNvSpPr/>
          <p:nvPr userDrawn="1"/>
        </p:nvSpPr>
        <p:spPr>
          <a:xfrm>
            <a:off x="449280"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p:cNvSpPr/>
          <p:nvPr userDrawn="1"/>
        </p:nvSpPr>
        <p:spPr>
          <a:xfrm>
            <a:off x="44928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userDrawn="1"/>
        </p:nvSpPr>
        <p:spPr>
          <a:xfrm>
            <a:off x="761807"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userDrawn="1"/>
        </p:nvSpPr>
        <p:spPr>
          <a:xfrm>
            <a:off x="830183"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userDrawn="1"/>
        </p:nvSpPr>
        <p:spPr>
          <a:xfrm>
            <a:off x="83018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userDrawn="1"/>
        </p:nvSpPr>
        <p:spPr>
          <a:xfrm>
            <a:off x="0" y="380865"/>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85" name="Oval 284"/>
          <p:cNvSpPr/>
          <p:nvPr userDrawn="1"/>
        </p:nvSpPr>
        <p:spPr>
          <a:xfrm>
            <a:off x="68376" y="449662"/>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86" name="Moon 285"/>
          <p:cNvSpPr/>
          <p:nvPr userDrawn="1"/>
        </p:nvSpPr>
        <p:spPr>
          <a:xfrm>
            <a:off x="6837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userDrawn="1"/>
        </p:nvSpPr>
        <p:spPr>
          <a:xfrm>
            <a:off x="380904"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userDrawn="1"/>
        </p:nvSpPr>
        <p:spPr>
          <a:xfrm>
            <a:off x="449280"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userDrawn="1"/>
        </p:nvSpPr>
        <p:spPr>
          <a:xfrm>
            <a:off x="44928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userDrawn="1"/>
        </p:nvSpPr>
        <p:spPr>
          <a:xfrm>
            <a:off x="761807"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userDrawn="1"/>
        </p:nvSpPr>
        <p:spPr>
          <a:xfrm>
            <a:off x="830183"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userDrawn="1"/>
        </p:nvSpPr>
        <p:spPr>
          <a:xfrm>
            <a:off x="83018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userDrawn="1"/>
        </p:nvSpPr>
        <p:spPr>
          <a:xfrm>
            <a:off x="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userDrawn="1"/>
        </p:nvSpPr>
        <p:spPr>
          <a:xfrm>
            <a:off x="6837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userDrawn="1"/>
        </p:nvSpPr>
        <p:spPr>
          <a:xfrm>
            <a:off x="6837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userDrawn="1"/>
        </p:nvSpPr>
        <p:spPr>
          <a:xfrm>
            <a:off x="380904"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userDrawn="1"/>
        </p:nvSpPr>
        <p:spPr>
          <a:xfrm>
            <a:off x="449280"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userDrawn="1"/>
        </p:nvSpPr>
        <p:spPr>
          <a:xfrm>
            <a:off x="44928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userDrawn="1"/>
        </p:nvSpPr>
        <p:spPr>
          <a:xfrm>
            <a:off x="761807"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userDrawn="1"/>
        </p:nvSpPr>
        <p:spPr>
          <a:xfrm>
            <a:off x="830183"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userDrawn="1"/>
        </p:nvSpPr>
        <p:spPr>
          <a:xfrm>
            <a:off x="83018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95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linhpham.me/" TargetMode="External"/><Relationship Id="rId3" Type="http://schemas.openxmlformats.org/officeDocument/2006/relationships/image" Target="../media/image2.png"/><Relationship Id="rId7" Type="http://schemas.openxmlformats.org/officeDocument/2006/relationships/hyperlink" Target="http://feeds.feedburner.com/showeet" TargetMode="External"/><Relationship Id="rId12"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image" Target="../media/image4.png"/><Relationship Id="rId11" Type="http://schemas.openxmlformats.org/officeDocument/2006/relationships/hyperlink" Target="https://twitter.com/showeet" TargetMode="Externa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hyperlink" Target="https://www.facebook.com/pages/Neetwork/240707325947259" TargetMode="External"/><Relationship Id="rId9" Type="http://schemas.openxmlformats.org/officeDocument/2006/relationships/hyperlink" Target="http://pinterest.com/showeet"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47000">
              <a:schemeClr val="accent3">
                <a:lumMod val="5000"/>
                <a:lumOff val="95000"/>
              </a:schemeClr>
            </a:gs>
            <a:gs pos="83000">
              <a:schemeClr val="accent3">
                <a:lumMod val="45000"/>
                <a:lumOff val="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42041-FF2F-430B-AD32-D8E9A72EA7BB}" type="slidenum">
              <a:rPr lang="en-US" smtClean="0"/>
              <a:t>‹#›</a:t>
            </a:fld>
            <a:endParaRPr lang="en-US"/>
          </a:p>
        </p:txBody>
      </p:sp>
      <p:sp>
        <p:nvSpPr>
          <p:cNvPr id="7" name="Rectangle 6"/>
          <p:cNvSpPr/>
          <p:nvPr userDrawn="1"/>
        </p:nvSpPr>
        <p:spPr>
          <a:xfrm rot="5400000">
            <a:off x="8473620"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806619823"/>
      </p:ext>
    </p:extLst>
  </p:cSld>
  <p:clrMap bg1="lt1" tx1="dk1" bg2="lt2" tx2="dk2" accent1="accent1" accent2="accent2" accent3="accent3" accent4="accent4" accent5="accent5" accent6="accent6" hlink="hlink" folHlink="folHlink"/>
  <p:sldLayoutIdLst>
    <p:sldLayoutId id="2147483862" r:id="rId1"/>
    <p:sldLayoutId id="2147483761" r:id="rId2"/>
    <p:sldLayoutId id="2147483765" r:id="rId3"/>
    <p:sldLayoutId id="2147483864" r:id="rId4"/>
    <p:sldLayoutId id="2147483751" r:id="rId5"/>
    <p:sldLayoutId id="2147483766" r:id="rId6"/>
    <p:sldLayoutId id="2147483768" r:id="rId7"/>
    <p:sldLayoutId id="2147483769" r:id="rId8"/>
    <p:sldLayoutId id="2147483763" r:id="rId9"/>
    <p:sldLayoutId id="2147483772" r:id="rId10"/>
    <p:sldLayoutId id="2147483773"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Lst>
  <p:hf hdr="0"/>
  <p:txStyles>
    <p:title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8327C5-B821-4FE9-A59A-A60D9EB59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090377"/>
      </p:ext>
    </p:extLst>
  </p:cSld>
  <p:clrMap bg1="lt1" tx1="dk1" bg2="lt2" tx2="dk2" accent1="accent1" accent2="accent2" accent3="accent3" accent4="accent4" accent5="accent5" accent6="accent6" hlink="hlink" folHlink="folHlink"/>
  <p:sldLayoutIdLst>
    <p:sldLayoutId id="2147483866" r:id="rId1"/>
    <p:sldLayoutId id="2147483867"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3851920" cy="6858000"/>
          </a:xfrm>
          <a:prstGeom prst="rect">
            <a:avLst/>
          </a:prstGeom>
          <a:solidFill>
            <a:srgbClr val="1E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userDrawn="1"/>
        </p:nvSpPr>
        <p:spPr>
          <a:xfrm>
            <a:off x="4401108" y="821049"/>
            <a:ext cx="4329354" cy="2400657"/>
          </a:xfrm>
          <a:prstGeom prst="rect">
            <a:avLst/>
          </a:prstGeom>
        </p:spPr>
        <p:txBody>
          <a:bodyPr wrap="square">
            <a:spAutoFit/>
          </a:bodyPr>
          <a:lstStyle/>
          <a:p>
            <a:r>
              <a:rPr lang="en-US" sz="3000" dirty="0">
                <a:solidFill>
                  <a:srgbClr val="909DB3"/>
                </a:solidFill>
                <a:latin typeface="Calibri Light" panose="020F0302020204030204" pitchFamily="34" charset="0"/>
              </a:rPr>
              <a:t>Free creative PowerPoint and Impress templates, charts, diagrams and maps for your outstanding presentations</a:t>
            </a:r>
          </a:p>
        </p:txBody>
      </p:sp>
      <p:pic>
        <p:nvPicPr>
          <p:cNvPr id="15" name="Picture 14"/>
          <p:cNvPicPr>
            <a:picLocks noChangeAspect="1"/>
          </p:cNvPicPr>
          <p:nvPr userDrawn="1"/>
        </p:nvPicPr>
        <p:blipFill>
          <a:blip r:embed="rId3"/>
          <a:stretch>
            <a:fillRect/>
          </a:stretch>
        </p:blipFill>
        <p:spPr>
          <a:xfrm>
            <a:off x="118884" y="102904"/>
            <a:ext cx="2185416" cy="603504"/>
          </a:xfrm>
          <a:prstGeom prst="rect">
            <a:avLst/>
          </a:prstGeom>
        </p:spPr>
      </p:pic>
      <p:grpSp>
        <p:nvGrpSpPr>
          <p:cNvPr id="17" name="Group 16"/>
          <p:cNvGrpSpPr/>
          <p:nvPr userDrawn="1"/>
        </p:nvGrpSpPr>
        <p:grpSpPr>
          <a:xfrm>
            <a:off x="326747" y="2952726"/>
            <a:ext cx="475488" cy="3067687"/>
            <a:chOff x="4820005" y="2954735"/>
            <a:chExt cx="475488" cy="3067687"/>
          </a:xfrm>
        </p:grpSpPr>
        <p:pic>
          <p:nvPicPr>
            <p:cNvPr id="18" name="Picture 1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0005" y="3602785"/>
              <a:ext cx="470610" cy="47061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0005" y="2954735"/>
              <a:ext cx="470610" cy="470610"/>
            </a:xfrm>
            <a:prstGeom prst="rect">
              <a:avLst/>
            </a:prstGeom>
          </p:spPr>
        </p:pic>
        <p:pic>
          <p:nvPicPr>
            <p:cNvPr id="20" name="Picture 19">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20005" y="5551812"/>
              <a:ext cx="470610" cy="470610"/>
            </a:xfrm>
            <a:prstGeom prst="rect">
              <a:avLst/>
            </a:prstGeom>
          </p:spPr>
        </p:pic>
        <p:pic>
          <p:nvPicPr>
            <p:cNvPr id="21" name="Picture 2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0005" y="4903763"/>
              <a:ext cx="470610" cy="470610"/>
            </a:xfrm>
            <a:prstGeom prst="rect">
              <a:avLst/>
            </a:prstGeom>
          </p:spPr>
        </p:pic>
        <p:pic>
          <p:nvPicPr>
            <p:cNvPr id="22" name="Picture 21">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20005" y="4250835"/>
              <a:ext cx="475488" cy="475488"/>
            </a:xfrm>
            <a:prstGeom prst="rect">
              <a:avLst/>
            </a:prstGeom>
          </p:spPr>
        </p:pic>
      </p:grpSp>
      <p:sp>
        <p:nvSpPr>
          <p:cNvPr id="23" name="TextBox 22"/>
          <p:cNvSpPr txBox="1"/>
          <p:nvPr userDrawn="1"/>
        </p:nvSpPr>
        <p:spPr>
          <a:xfrm>
            <a:off x="907580" y="3057225"/>
            <a:ext cx="1390124" cy="261610"/>
          </a:xfrm>
          <a:prstGeom prst="rect">
            <a:avLst/>
          </a:prstGeom>
          <a:noFill/>
        </p:spPr>
        <p:txBody>
          <a:bodyPr wrap="none" rtlCol="0" anchor="ctr">
            <a:spAutoFit/>
          </a:bodyPr>
          <a:lstStyle/>
          <a:p>
            <a:r>
              <a:rPr lang="en-US" sz="1100" dirty="0">
                <a:solidFill>
                  <a:prstClr val="white">
                    <a:lumMod val="85000"/>
                  </a:prstClr>
                </a:solidFill>
              </a:rPr>
              <a:t>showeet@ymail.com</a:t>
            </a:r>
          </a:p>
        </p:txBody>
      </p:sp>
      <p:pic>
        <p:nvPicPr>
          <p:cNvPr id="24" name="Picture 23">
            <a:hlinkClick r:id="rId13"/>
          </p:cNvPr>
          <p:cNvPicPr>
            <a:picLocks noChangeAspect="1"/>
          </p:cNvPicPr>
          <p:nvPr userDrawn="1"/>
        </p:nvPicPr>
        <p:blipFill>
          <a:blip r:embed="rId14"/>
          <a:stretch>
            <a:fillRect/>
          </a:stretch>
        </p:blipFill>
        <p:spPr>
          <a:xfrm>
            <a:off x="0" y="6898038"/>
            <a:ext cx="2493480" cy="262151"/>
          </a:xfrm>
          <a:prstGeom prst="rect">
            <a:avLst/>
          </a:prstGeom>
        </p:spPr>
      </p:pic>
    </p:spTree>
    <p:extLst>
      <p:ext uri="{BB962C8B-B14F-4D97-AF65-F5344CB8AC3E}">
        <p14:creationId xmlns:p14="http://schemas.microsoft.com/office/powerpoint/2010/main" val="189150052"/>
      </p:ext>
    </p:extLst>
  </p:cSld>
  <p:clrMap bg1="lt1" tx1="dk1" bg2="lt2" tx2="dk2" accent1="accent1" accent2="accent2" accent3="accent3" accent4="accent4" accent5="accent5" accent6="accent6" hlink="hlink" folHlink="folHlink"/>
  <p:sldLayoutIdLst>
    <p:sldLayoutId id="2147483869"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ego base plat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699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is is what the US debt would look like if it were in $100 bi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08" y="800708"/>
            <a:ext cx="8316384" cy="52565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052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ego-Hous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9137" y="116632"/>
            <a:ext cx="6192688" cy="55086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7504" y="5373216"/>
            <a:ext cx="8928992" cy="1375826"/>
          </a:xfrm>
          <a:prstGeom prst="rect">
            <a:avLst/>
          </a:prstGeom>
          <a:solidFill>
            <a:schemeClr val="bg1">
              <a:lumMod val="85000"/>
            </a:schemeClr>
          </a:solidFill>
        </p:spPr>
        <p:txBody>
          <a:bodyPr wrap="square">
            <a:spAutoFit/>
          </a:bodyPr>
          <a:lstStyle/>
          <a:p>
            <a:pPr>
              <a:lnSpc>
                <a:spcPts val="2500"/>
              </a:lnSpc>
            </a:pPr>
            <a:r>
              <a:rPr lang="en-US" sz="2400" dirty="0"/>
              <a:t>Built with the help of over 1,000 volunteers and over three million Lego bricks, James May’s Lego House is considered one of the largest projects of its kind to ever be completed. According to May, the toy house, even included a working shower and toilet.</a:t>
            </a:r>
          </a:p>
        </p:txBody>
      </p:sp>
      <p:pic>
        <p:nvPicPr>
          <p:cNvPr id="7172" name="Picture 4" descr="Lego hous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896511" y="2514354"/>
            <a:ext cx="3168352" cy="285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997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7704" y="10211"/>
            <a:ext cx="7236296" cy="542722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rot="21203274">
            <a:off x="5748194" y="132986"/>
            <a:ext cx="2736304" cy="57606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http://kiddingkid.com/wp-content/uploads/2013/06/biggest-lego-model-in-the-world-the-dragon-010907.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9512" y="4005064"/>
            <a:ext cx="3729829" cy="2700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8" name="Picture 6" descr="https://attachment.outlook.live.net/owa/DTWERNER@msn.com/service.svc/s/GetAttachmentThumbnail?id=AQMkADAwATdiZmYAZC04MGIzLWMxMQBkLTAwAi0wMAoARgAAA4FWIwiadMFCgwfHjD1ZSp8HAFfapiobOXZKiPzPqBTeJNAAAAIBDAAAAFfapiobOXZKiPzPqBTeJNAAActu0f8AAAABEgAQAH0l6RIusbxAgSghXzL3qdc%3D&amp;thumbnailType=2&amp;X-OWA-CANARY=5vphDIrdoU-uq2-rybTvhIC-a4wJA9UY35bvjK0goOHN00TVjmRirQS0MEqCvz5bDZmIagQ0Cc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DYyMjk4MTQsIm5iZiI6MTUwNjIyOTIxNH0.Y8pLTuAq2beKvze5dPlIpIl4SSKXuqCWkmBD3-OBlZ6cLFEPwM8zHc2CHVFEBc2TEPY84zeXBsMvEjj4TMcOkpVLcGthwBYPqjbyTWswygJQxj372Rk9Li_5Qgo_EOeQUFqHIiGuBnnp1tHIFJnc2LIinDsmOvaE8FmqX-Ussqj4c9FUgcw8E7gAC7YKjBT0-X6bcywwJPvpP7k0dixuo9kpg_w740ODG-aEaC7NFga9K-N6mRaF-ZwcOGbOcUVoqdXK5pfzij3Lcfol2Keamd3O1ZwchlMvd5pVv8JnSfVbY5oItz78Z7-qfJjrr69f39jE5bXLP7TF-XI7s_IxAQ&amp;owa=outlook.live.com&amp;isc=1"/>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t="7526" r="1351"/>
          <a:stretch/>
        </p:blipFill>
        <p:spPr bwMode="auto">
          <a:xfrm>
            <a:off x="176914" y="188640"/>
            <a:ext cx="2690847" cy="336320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22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ry-the-Queen-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6439" y="476672"/>
            <a:ext cx="8738049" cy="5832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684201" y="484634"/>
            <a:ext cx="4248472" cy="1200329"/>
          </a:xfrm>
          <a:prstGeom prst="rect">
            <a:avLst/>
          </a:prstGeom>
        </p:spPr>
        <p:txBody>
          <a:bodyPr wrap="square">
            <a:spAutoFit/>
          </a:bodyPr>
          <a:lstStyle/>
          <a:p>
            <a:r>
              <a:rPr lang="en-US" sz="2400" dirty="0">
                <a:solidFill>
                  <a:schemeClr val="bg1"/>
                </a:solidFill>
              </a:rPr>
              <a:t>Lego bricks: 480.000, half a year building time (1200 working hours) with a length of 21 feet</a:t>
            </a:r>
          </a:p>
        </p:txBody>
      </p:sp>
    </p:spTree>
    <p:extLst>
      <p:ext uri="{BB962C8B-B14F-4D97-AF65-F5344CB8AC3E}">
        <p14:creationId xmlns:p14="http://schemas.microsoft.com/office/powerpoint/2010/main" val="982129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cdn.collider.com/wp-content/uploads/The-Lego-Movie-finns-basement-legoland-image-1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4730" y="548680"/>
            <a:ext cx="8667750" cy="5791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08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3688" y="44624"/>
            <a:ext cx="5544616" cy="536396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07504" y="5445224"/>
            <a:ext cx="8928992" cy="1375826"/>
          </a:xfrm>
          <a:prstGeom prst="rect">
            <a:avLst/>
          </a:prstGeom>
          <a:solidFill>
            <a:schemeClr val="bg1">
              <a:lumMod val="85000"/>
            </a:schemeClr>
          </a:solidFill>
        </p:spPr>
        <p:txBody>
          <a:bodyPr wrap="square">
            <a:spAutoFit/>
          </a:bodyPr>
          <a:lstStyle/>
          <a:p>
            <a:pPr>
              <a:lnSpc>
                <a:spcPts val="2500"/>
              </a:lnSpc>
            </a:pPr>
            <a:r>
              <a:rPr lang="en-US" sz="2400" dirty="0"/>
              <a:t>A statue of Jesus Christ made entirely out of Lego bricks stands in a church in Vasteras, Sweden. The life-size statue, a copy of Thorvaldsen's 'Resurrected Christ', took parishioners a year and a half to construct out of 30,000 tiny plastic pieces </a:t>
            </a:r>
          </a:p>
        </p:txBody>
      </p:sp>
    </p:spTree>
    <p:extLst>
      <p:ext uri="{BB962C8B-B14F-4D97-AF65-F5344CB8AC3E}">
        <p14:creationId xmlns:p14="http://schemas.microsoft.com/office/powerpoint/2010/main" val="3084585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527134"/>
            <a:ext cx="8119814" cy="852492"/>
          </a:xfrm>
        </p:spPr>
        <p:txBody>
          <a:bodyPr/>
          <a:lstStyle/>
          <a:p>
            <a:r>
              <a:rPr lang="en-US" dirty="0"/>
              <a:t>2 Peter 1:3-8 (CEB)</a:t>
            </a:r>
          </a:p>
        </p:txBody>
      </p:sp>
      <p:sp>
        <p:nvSpPr>
          <p:cNvPr id="5" name="Content Placeholder 4"/>
          <p:cNvSpPr>
            <a:spLocks noGrp="1"/>
          </p:cNvSpPr>
          <p:nvPr>
            <p:ph idx="1"/>
          </p:nvPr>
        </p:nvSpPr>
        <p:spPr>
          <a:xfrm>
            <a:off x="395536" y="1916832"/>
            <a:ext cx="8352928" cy="3562942"/>
          </a:xfrm>
        </p:spPr>
        <p:txBody>
          <a:bodyPr>
            <a:noAutofit/>
          </a:bodyPr>
          <a:lstStyle/>
          <a:p>
            <a:pPr marL="0" indent="0">
              <a:buNone/>
            </a:pPr>
            <a:r>
              <a:rPr lang="en-US" sz="3600" baseline="30000" dirty="0"/>
              <a:t>	3 </a:t>
            </a:r>
            <a:r>
              <a:rPr lang="en-US" sz="3600" dirty="0"/>
              <a:t>By His divine power, the Lord has given us everything we need for life and godliness through the knowledge of the One who called us by His own honor and glory. </a:t>
            </a:r>
            <a:r>
              <a:rPr lang="en-US" sz="3600" baseline="30000" dirty="0"/>
              <a:t>4 </a:t>
            </a:r>
            <a:r>
              <a:rPr lang="en-US" sz="3600" dirty="0"/>
              <a:t>Through His honor and glory He has given us His precious and wonderful promises, that you may share the divine nature and escape from the world’s immorality that sinful craving produces.</a:t>
            </a:r>
          </a:p>
        </p:txBody>
      </p:sp>
    </p:spTree>
    <p:extLst>
      <p:ext uri="{BB962C8B-B14F-4D97-AF65-F5344CB8AC3E}">
        <p14:creationId xmlns:p14="http://schemas.microsoft.com/office/powerpoint/2010/main" val="347684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527134"/>
            <a:ext cx="8119814" cy="852492"/>
          </a:xfrm>
        </p:spPr>
        <p:txBody>
          <a:bodyPr/>
          <a:lstStyle/>
          <a:p>
            <a:r>
              <a:rPr lang="en-US" dirty="0"/>
              <a:t>2 Peter 1:3-8 (CEB)</a:t>
            </a:r>
          </a:p>
        </p:txBody>
      </p:sp>
      <p:sp>
        <p:nvSpPr>
          <p:cNvPr id="5" name="Content Placeholder 4"/>
          <p:cNvSpPr>
            <a:spLocks noGrp="1"/>
          </p:cNvSpPr>
          <p:nvPr>
            <p:ph idx="1"/>
          </p:nvPr>
        </p:nvSpPr>
        <p:spPr>
          <a:xfrm>
            <a:off x="395536" y="1916832"/>
            <a:ext cx="8352928" cy="3562942"/>
          </a:xfrm>
        </p:spPr>
        <p:txBody>
          <a:bodyPr>
            <a:noAutofit/>
          </a:bodyPr>
          <a:lstStyle/>
          <a:p>
            <a:pPr marL="0" indent="0">
              <a:buNone/>
            </a:pPr>
            <a:r>
              <a:rPr lang="en-US" sz="3600" baseline="30000" dirty="0"/>
              <a:t>	</a:t>
            </a:r>
            <a:r>
              <a:rPr lang="en-US" sz="3200" baseline="30000" dirty="0"/>
              <a:t>5 </a:t>
            </a:r>
            <a:r>
              <a:rPr lang="en-US" sz="3200" dirty="0"/>
              <a:t>This is why you must make every effort to add moral excellence to your faith; and to moral excellence, knowledge; </a:t>
            </a:r>
            <a:r>
              <a:rPr lang="en-US" sz="3200" baseline="30000" dirty="0"/>
              <a:t>6 </a:t>
            </a:r>
            <a:r>
              <a:rPr lang="en-US" sz="3200" dirty="0"/>
              <a:t>and to knowledge, self control; and to self control, endurance; and to endurance, godliness; </a:t>
            </a:r>
            <a:r>
              <a:rPr lang="en-US" sz="3200" baseline="30000" dirty="0"/>
              <a:t>7 </a:t>
            </a:r>
            <a:r>
              <a:rPr lang="en-US" sz="3200" dirty="0"/>
              <a:t>and to godliness, affection for others; and to affection for others, love. </a:t>
            </a:r>
            <a:r>
              <a:rPr lang="en-US" sz="3200" baseline="30000" dirty="0"/>
              <a:t>8 </a:t>
            </a:r>
            <a:r>
              <a:rPr lang="en-US" sz="3200" dirty="0"/>
              <a:t>If all these are yours and they are growing in you, they’ll keep you from becoming inactive and unfruitful in the knowledge of our Lord Jesus Christ.</a:t>
            </a:r>
          </a:p>
        </p:txBody>
      </p:sp>
    </p:spTree>
    <p:extLst>
      <p:ext uri="{BB962C8B-B14F-4D97-AF65-F5344CB8AC3E}">
        <p14:creationId xmlns:p14="http://schemas.microsoft.com/office/powerpoint/2010/main" val="290990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676" y="2746584"/>
            <a:ext cx="5332648" cy="1978560"/>
          </a:xfrm>
        </p:spPr>
        <p:txBody>
          <a:bodyPr>
            <a:noAutofit/>
          </a:bodyPr>
          <a:lstStyle/>
          <a:p>
            <a:r>
              <a:rPr lang="en-US" sz="9600" dirty="0"/>
              <a:t>Keep Building!</a:t>
            </a:r>
          </a:p>
        </p:txBody>
      </p:sp>
      <p:sp>
        <p:nvSpPr>
          <p:cNvPr id="6" name="Rectangle 5"/>
          <p:cNvSpPr/>
          <p:nvPr/>
        </p:nvSpPr>
        <p:spPr>
          <a:xfrm>
            <a:off x="171738" y="5395676"/>
            <a:ext cx="8784976" cy="1201676"/>
          </a:xfrm>
          <a:prstGeom prst="rect">
            <a:avLst/>
          </a:prstGeom>
          <a:solidFill>
            <a:schemeClr val="bg1">
              <a:lumMod val="95000"/>
              <a:alpha val="85000"/>
            </a:schemeClr>
          </a:solidFill>
        </p:spPr>
        <p:txBody>
          <a:bodyPr wrap="square" anchor="ctr">
            <a:spAutoFit/>
          </a:bodyPr>
          <a:lstStyle/>
          <a:p>
            <a:pPr algn="ctr">
              <a:lnSpc>
                <a:spcPts val="2800"/>
              </a:lnSpc>
            </a:pPr>
            <a:r>
              <a:rPr lang="en-US" sz="3600" b="1" dirty="0">
                <a:latin typeface="+mj-lt"/>
              </a:rPr>
              <a:t>“Being confident of this, that He who began a good work in you will carry it on to completion until the day of Christ Jesus.” ~Philippians 1:6</a:t>
            </a:r>
          </a:p>
        </p:txBody>
      </p:sp>
      <p:pic>
        <p:nvPicPr>
          <p:cNvPr id="1026" name="Picture 2" descr="Related im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9512" y="188640"/>
            <a:ext cx="2087429" cy="1101699"/>
          </a:xfrm>
          <a:prstGeom prst="round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66941" y="385546"/>
            <a:ext cx="6689773" cy="707886"/>
          </a:xfrm>
          <a:prstGeom prst="rect">
            <a:avLst/>
          </a:prstGeom>
        </p:spPr>
        <p:txBody>
          <a:bodyPr wrap="square">
            <a:spAutoFit/>
          </a:bodyPr>
          <a:lstStyle/>
          <a:p>
            <a:r>
              <a:rPr lang="en-US" sz="4000" b="1" spc="-150" dirty="0">
                <a:ln>
                  <a:solidFill>
                    <a:schemeClr val="tx1"/>
                  </a:solidFill>
                </a:ln>
                <a:solidFill>
                  <a:schemeClr val="bg1"/>
                </a:solidFill>
                <a:effectLst>
                  <a:outerShdw blurRad="38100" dist="38100" dir="2700000" algn="tl">
                    <a:srgbClr val="000000">
                      <a:alpha val="43137"/>
                    </a:srgbClr>
                  </a:outerShdw>
                </a:effectLst>
                <a:ea typeface="Times New Roman" panose="02020603050405020304" pitchFamily="18" charset="0"/>
              </a:rPr>
              <a:t>Building a Unique Life with God</a:t>
            </a:r>
            <a:endParaRPr lang="en-US" sz="4000" b="1" spc="-150" dirty="0">
              <a:ln>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511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Template with bricks for PowerPoint</a:t>
            </a:r>
          </a:p>
        </p:txBody>
      </p:sp>
      <p:pic>
        <p:nvPicPr>
          <p:cNvPr id="2050" name="Picture 2" descr="Image result for Images of tired, worn-out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117" y="44471"/>
            <a:ext cx="6131207" cy="40633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 result for Images of tired, worn-out peo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114675"/>
            <a:ext cx="57912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r="30422"/>
          <a:stretch/>
        </p:blipFill>
        <p:spPr bwMode="auto">
          <a:xfrm>
            <a:off x="189602" y="4054069"/>
            <a:ext cx="3163198" cy="255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54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LEGO</a:t>
            </a:r>
            <a:r>
              <a:rPr lang="en-US" b="0" dirty="0"/>
              <a:t>®</a:t>
            </a:r>
            <a:r>
              <a:rPr lang="en-US" dirty="0"/>
              <a:t> Template</a:t>
            </a:r>
          </a:p>
        </p:txBody>
      </p:sp>
      <p:sp>
        <p:nvSpPr>
          <p:cNvPr id="3" name="Subtitle 2"/>
          <p:cNvSpPr>
            <a:spLocks noGrp="1"/>
          </p:cNvSpPr>
          <p:nvPr>
            <p:ph type="subTitle" idx="1"/>
          </p:nvPr>
        </p:nvSpPr>
        <p:spPr/>
        <p:txBody>
          <a:bodyPr/>
          <a:lstStyle/>
          <a:p>
            <a:r>
              <a:rPr lang="en-US" dirty="0"/>
              <a:t>Template with bricks for PowerPoint</a:t>
            </a: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653" y="764704"/>
            <a:ext cx="6240693" cy="5328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55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LEGO</a:t>
            </a:r>
            <a:r>
              <a:rPr lang="en-US" b="0" dirty="0"/>
              <a:t>®</a:t>
            </a:r>
            <a:r>
              <a:rPr lang="en-US" dirty="0"/>
              <a:t> Template</a:t>
            </a:r>
          </a:p>
        </p:txBody>
      </p:sp>
      <p:sp>
        <p:nvSpPr>
          <p:cNvPr id="3" name="Subtitle 2"/>
          <p:cNvSpPr>
            <a:spLocks noGrp="1"/>
          </p:cNvSpPr>
          <p:nvPr>
            <p:ph type="subTitle" idx="1"/>
          </p:nvPr>
        </p:nvSpPr>
        <p:spPr/>
        <p:txBody>
          <a:bodyPr/>
          <a:lstStyle/>
          <a:p>
            <a:r>
              <a:rPr lang="en-US" dirty="0"/>
              <a:t>Template with bricks for PowerPoint</a:t>
            </a:r>
          </a:p>
        </p:txBody>
      </p:sp>
      <p:pic>
        <p:nvPicPr>
          <p:cNvPr id="1026" name="Picture 2" descr="http://www.theworldsbestever.com/blog/wp-content/uploads/2010/01/real-leg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648" y="188640"/>
            <a:ext cx="7488832" cy="561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461" y="3717032"/>
            <a:ext cx="4104456" cy="308480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90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LEGO</a:t>
            </a:r>
            <a:r>
              <a:rPr lang="en-US" b="0" dirty="0"/>
              <a:t>®</a:t>
            </a:r>
            <a:r>
              <a:rPr lang="en-US" dirty="0"/>
              <a:t> Template</a:t>
            </a:r>
          </a:p>
        </p:txBody>
      </p:sp>
      <p:sp>
        <p:nvSpPr>
          <p:cNvPr id="3" name="Subtitle 2"/>
          <p:cNvSpPr>
            <a:spLocks noGrp="1"/>
          </p:cNvSpPr>
          <p:nvPr>
            <p:ph type="subTitle" idx="1"/>
          </p:nvPr>
        </p:nvSpPr>
        <p:spPr/>
        <p:txBody>
          <a:bodyPr/>
          <a:lstStyle/>
          <a:p>
            <a:r>
              <a:rPr lang="en-US" dirty="0"/>
              <a:t>Template with bricks for PowerPoint</a:t>
            </a:r>
          </a:p>
        </p:txBody>
      </p:sp>
      <p:pic>
        <p:nvPicPr>
          <p:cNvPr id="4" name="Picture 3"/>
          <p:cNvPicPr>
            <a:picLocks noChangeAspect="1"/>
          </p:cNvPicPr>
          <p:nvPr/>
        </p:nvPicPr>
        <p:blipFill>
          <a:blip r:embed="rId3"/>
          <a:stretch>
            <a:fillRect/>
          </a:stretch>
        </p:blipFill>
        <p:spPr>
          <a:xfrm>
            <a:off x="287432" y="620688"/>
            <a:ext cx="8605048" cy="5400600"/>
          </a:xfrm>
          <a:prstGeom prst="rect">
            <a:avLst/>
          </a:prstGeom>
        </p:spPr>
      </p:pic>
    </p:spTree>
    <p:extLst>
      <p:ext uri="{BB962C8B-B14F-4D97-AF65-F5344CB8AC3E}">
        <p14:creationId xmlns:p14="http://schemas.microsoft.com/office/powerpoint/2010/main" val="184205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LEGO</a:t>
            </a:r>
            <a:r>
              <a:rPr lang="en-US" b="0" dirty="0"/>
              <a:t>®</a:t>
            </a:r>
            <a:r>
              <a:rPr lang="en-US" dirty="0"/>
              <a:t> Template</a:t>
            </a:r>
          </a:p>
        </p:txBody>
      </p:sp>
      <p:sp>
        <p:nvSpPr>
          <p:cNvPr id="3" name="Subtitle 2"/>
          <p:cNvSpPr>
            <a:spLocks noGrp="1"/>
          </p:cNvSpPr>
          <p:nvPr>
            <p:ph type="subTitle" idx="1"/>
          </p:nvPr>
        </p:nvSpPr>
        <p:spPr/>
        <p:txBody>
          <a:bodyPr/>
          <a:lstStyle/>
          <a:p>
            <a:r>
              <a:rPr lang="en-US" dirty="0"/>
              <a:t>Template with bricks for PowerPoint</a:t>
            </a:r>
          </a:p>
        </p:txBody>
      </p:sp>
      <p:pic>
        <p:nvPicPr>
          <p:cNvPr id="2052" name="Picture 4" descr="LEGO Helm's Deep MO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496" y="1319763"/>
            <a:ext cx="9057993" cy="4053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60648"/>
            <a:ext cx="9144000" cy="923330"/>
          </a:xfrm>
          <a:prstGeom prst="rect">
            <a:avLst/>
          </a:prstGeom>
        </p:spPr>
        <p:txBody>
          <a:bodyPr wrap="square">
            <a:spAutoFit/>
          </a:bodyPr>
          <a:lstStyle/>
          <a:p>
            <a:pPr algn="ctr"/>
            <a:r>
              <a:rPr lang="en-US" sz="5400" b="1" dirty="0">
                <a:ln>
                  <a:solidFill>
                    <a:schemeClr val="tx1"/>
                  </a:solidFill>
                </a:ln>
                <a:solidFill>
                  <a:schemeClr val="bg1"/>
                </a:solidFill>
              </a:rPr>
              <a:t>LEGO Helm's Deep ~ LOTR</a:t>
            </a:r>
          </a:p>
        </p:txBody>
      </p:sp>
      <p:sp>
        <p:nvSpPr>
          <p:cNvPr id="5" name="Rectangle 4"/>
          <p:cNvSpPr/>
          <p:nvPr/>
        </p:nvSpPr>
        <p:spPr>
          <a:xfrm>
            <a:off x="107504" y="5494873"/>
            <a:ext cx="8928992" cy="1246495"/>
          </a:xfrm>
          <a:prstGeom prst="rect">
            <a:avLst/>
          </a:prstGeom>
          <a:solidFill>
            <a:schemeClr val="bg1">
              <a:lumMod val="85000"/>
            </a:schemeClr>
          </a:solidFill>
        </p:spPr>
        <p:txBody>
          <a:bodyPr wrap="square">
            <a:spAutoFit/>
          </a:bodyPr>
          <a:lstStyle/>
          <a:p>
            <a:pPr>
              <a:lnSpc>
                <a:spcPts val="3000"/>
              </a:lnSpc>
            </a:pPr>
            <a:r>
              <a:rPr lang="en-US" sz="2800" dirty="0"/>
              <a:t>Number of Bricks: 150,000 + extra </a:t>
            </a:r>
          </a:p>
          <a:p>
            <a:pPr>
              <a:lnSpc>
                <a:spcPts val="3000"/>
              </a:lnSpc>
            </a:pPr>
            <a:r>
              <a:rPr lang="en-US" sz="2800" dirty="0"/>
              <a:t>Number of Mini-figures: 2000; Building time (6 months with year and half preparation) Weight: about 400 pounds</a:t>
            </a:r>
          </a:p>
        </p:txBody>
      </p:sp>
    </p:spTree>
    <p:extLst>
      <p:ext uri="{BB962C8B-B14F-4D97-AF65-F5344CB8AC3E}">
        <p14:creationId xmlns:p14="http://schemas.microsoft.com/office/powerpoint/2010/main" val="189054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8664" y="350911"/>
            <a:ext cx="7020272" cy="3510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763688" y="3789040"/>
            <a:ext cx="5610225"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53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legoland taj mah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60" y="561249"/>
            <a:ext cx="8064896" cy="5748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996222"/>
      </p:ext>
    </p:extLst>
  </p:cSld>
  <p:clrMapOvr>
    <a:masterClrMapping/>
  </p:clrMapOvr>
</p:sld>
</file>

<file path=ppt/theme/theme1.xml><?xml version="1.0" encoding="utf-8"?>
<a:theme xmlns:a="http://schemas.openxmlformats.org/drawingml/2006/main" name="LEGO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ank">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DB9CA"/>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53659</TotalTime>
  <Words>315</Words>
  <Application>Microsoft Office PowerPoint</Application>
  <PresentationFormat>On-screen Show (4:3)</PresentationFormat>
  <Paragraphs>49</Paragraphs>
  <Slides>16</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Calibri Light</vt:lpstr>
      <vt:lpstr>Times New Roman</vt:lpstr>
      <vt:lpstr>LEGO TEMPLATE</vt:lpstr>
      <vt:lpstr>TITLES</vt:lpstr>
      <vt:lpstr>1_Blank</vt:lpstr>
      <vt:lpstr>PowerPoint Presentation</vt:lpstr>
      <vt:lpstr>Keep Building!</vt:lpstr>
      <vt:lpstr>PowerPoint Presentation</vt:lpstr>
      <vt:lpstr>LEGO® Template</vt:lpstr>
      <vt:lpstr>LEGO® Template</vt:lpstr>
      <vt:lpstr>LEGO® Template</vt:lpstr>
      <vt:lpstr>LEGO®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Peter 1:3-8 (CEB)</vt:lpstr>
      <vt:lpstr>2 Peter 1:3-8 (CEB)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LEGO - Template for PowerPoint</dc:title>
  <dc:creator>showeet.com</dc:creator>
  <dc:description>© Copyright Showeet.com</dc:description>
  <cp:lastModifiedBy>Rebecca Stenlund</cp:lastModifiedBy>
  <cp:revision>7</cp:revision>
  <dcterms:created xsi:type="dcterms:W3CDTF">2011-05-09T14:18:21Z</dcterms:created>
  <dcterms:modified xsi:type="dcterms:W3CDTF">2017-10-12T15:12:24Z</dcterms:modified>
  <cp:category>Templates</cp:category>
</cp:coreProperties>
</file>