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7" r:id="rId4"/>
    <p:sldId id="260" r:id="rId5"/>
    <p:sldId id="262" r:id="rId6"/>
    <p:sldId id="264" r:id="rId7"/>
    <p:sldId id="265" r:id="rId8"/>
    <p:sldId id="266" r:id="rId9"/>
    <p:sldId id="263" r:id="rId10"/>
    <p:sldId id="267" r:id="rId11"/>
    <p:sldId id="268" r:id="rId12"/>
    <p:sldId id="269" r:id="rId13"/>
    <p:sldId id="27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3168"/>
    <a:srgbClr val="DED5D9"/>
    <a:srgbClr val="1CDDDA"/>
    <a:srgbClr val="DDD3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58" d="100"/>
          <a:sy n="58" d="100"/>
        </p:scale>
        <p:origin x="103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E2A555-42BE-4845-9896-8DD133AE7304}"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15A38CF4-867F-4C36-AC88-BB2704613AF6}">
      <dgm:prSet phldrT="[Text]" custT="1"/>
      <dgm:spPr/>
      <dgm:t>
        <a:bodyPr tIns="457200"/>
        <a:lstStyle/>
        <a:p>
          <a:pPr>
            <a:lnSpc>
              <a:spcPts val="2200"/>
            </a:lnSpc>
          </a:pPr>
          <a:r>
            <a:rPr lang="en-US" sz="6600" dirty="0">
              <a:latin typeface="Arial Narrow" panose="020B0606020202030204" pitchFamily="34" charset="0"/>
            </a:rPr>
            <a:t>Listen</a:t>
          </a:r>
        </a:p>
      </dgm:t>
    </dgm:pt>
    <dgm:pt modelId="{5D11B6ED-E801-4B53-B139-85376C77542C}" type="parTrans" cxnId="{E843EBF9-5000-4D83-B5C2-6E27C5D2A539}">
      <dgm:prSet/>
      <dgm:spPr/>
      <dgm:t>
        <a:bodyPr/>
        <a:lstStyle/>
        <a:p>
          <a:pPr>
            <a:lnSpc>
              <a:spcPts val="2200"/>
            </a:lnSpc>
          </a:pPr>
          <a:endParaRPr lang="en-US" sz="2400">
            <a:latin typeface="Arial Narrow" panose="020B0606020202030204" pitchFamily="34" charset="0"/>
          </a:endParaRPr>
        </a:p>
      </dgm:t>
    </dgm:pt>
    <dgm:pt modelId="{0BB85F4E-24C5-4A42-949F-5F674473E2A8}" type="sibTrans" cxnId="{E843EBF9-5000-4D83-B5C2-6E27C5D2A539}">
      <dgm:prSet/>
      <dgm:spPr/>
      <dgm:t>
        <a:bodyPr/>
        <a:lstStyle/>
        <a:p>
          <a:pPr>
            <a:lnSpc>
              <a:spcPts val="2200"/>
            </a:lnSpc>
          </a:pPr>
          <a:endParaRPr lang="en-US" sz="2400">
            <a:latin typeface="Arial Narrow" panose="020B0606020202030204" pitchFamily="34" charset="0"/>
          </a:endParaRPr>
        </a:p>
      </dgm:t>
    </dgm:pt>
    <dgm:pt modelId="{FC0B978A-0318-46C5-B261-60ED297AEAEA}">
      <dgm:prSet custT="1"/>
      <dgm:spPr/>
      <dgm:t>
        <a:bodyPr/>
        <a:lstStyle/>
        <a:p>
          <a:pPr>
            <a:lnSpc>
              <a:spcPts val="2200"/>
            </a:lnSpc>
          </a:pPr>
          <a:r>
            <a:rPr lang="en-US" sz="2400" dirty="0">
              <a:latin typeface="Arial Narrow" panose="020B0606020202030204" pitchFamily="34" charset="0"/>
            </a:rPr>
            <a:t>Read it</a:t>
          </a:r>
        </a:p>
      </dgm:t>
    </dgm:pt>
    <dgm:pt modelId="{83614C3E-7E5A-4720-B7EE-C9A3535DA922}" type="parTrans" cxnId="{4B4F1880-99E7-4B0B-93A6-427A688D5BA8}">
      <dgm:prSet/>
      <dgm:spPr/>
      <dgm:t>
        <a:bodyPr/>
        <a:lstStyle/>
        <a:p>
          <a:pPr>
            <a:lnSpc>
              <a:spcPts val="2200"/>
            </a:lnSpc>
          </a:pPr>
          <a:endParaRPr lang="en-US" sz="2400">
            <a:latin typeface="Arial Narrow" panose="020B0606020202030204" pitchFamily="34" charset="0"/>
          </a:endParaRPr>
        </a:p>
      </dgm:t>
    </dgm:pt>
    <dgm:pt modelId="{34C2E601-0B52-448D-B5EB-C2DF8C130B30}" type="sibTrans" cxnId="{4B4F1880-99E7-4B0B-93A6-427A688D5BA8}">
      <dgm:prSet/>
      <dgm:spPr/>
      <dgm:t>
        <a:bodyPr/>
        <a:lstStyle/>
        <a:p>
          <a:pPr>
            <a:lnSpc>
              <a:spcPts val="2200"/>
            </a:lnSpc>
          </a:pPr>
          <a:endParaRPr lang="en-US" sz="2400">
            <a:latin typeface="Arial Narrow" panose="020B0606020202030204" pitchFamily="34" charset="0"/>
          </a:endParaRPr>
        </a:p>
      </dgm:t>
    </dgm:pt>
    <dgm:pt modelId="{01593DE6-AF39-4042-B8F4-C903D48D2041}">
      <dgm:prSet custT="1"/>
      <dgm:spPr/>
      <dgm:t>
        <a:bodyPr/>
        <a:lstStyle/>
        <a:p>
          <a:pPr>
            <a:lnSpc>
              <a:spcPts val="2200"/>
            </a:lnSpc>
          </a:pPr>
          <a:r>
            <a:rPr lang="en-US" sz="2400" dirty="0">
              <a:latin typeface="Arial Narrow" panose="020B0606020202030204" pitchFamily="34" charset="0"/>
            </a:rPr>
            <a:t>Learn about it</a:t>
          </a:r>
        </a:p>
      </dgm:t>
    </dgm:pt>
    <dgm:pt modelId="{B94F5E70-EB5B-42D7-8525-67FEB03DEC4B}" type="parTrans" cxnId="{5AEDF19F-2454-40B8-B074-C53A531B15BA}">
      <dgm:prSet/>
      <dgm:spPr/>
      <dgm:t>
        <a:bodyPr/>
        <a:lstStyle/>
        <a:p>
          <a:pPr>
            <a:lnSpc>
              <a:spcPts val="2200"/>
            </a:lnSpc>
          </a:pPr>
          <a:endParaRPr lang="en-US" sz="2400">
            <a:latin typeface="Arial Narrow" panose="020B0606020202030204" pitchFamily="34" charset="0"/>
          </a:endParaRPr>
        </a:p>
      </dgm:t>
    </dgm:pt>
    <dgm:pt modelId="{213A5E6A-AB6C-4743-B81E-8BFD642E42AE}" type="sibTrans" cxnId="{5AEDF19F-2454-40B8-B074-C53A531B15BA}">
      <dgm:prSet/>
      <dgm:spPr/>
      <dgm:t>
        <a:bodyPr/>
        <a:lstStyle/>
        <a:p>
          <a:pPr>
            <a:lnSpc>
              <a:spcPts val="2200"/>
            </a:lnSpc>
          </a:pPr>
          <a:endParaRPr lang="en-US" sz="2400">
            <a:latin typeface="Arial Narrow" panose="020B0606020202030204" pitchFamily="34" charset="0"/>
          </a:endParaRPr>
        </a:p>
      </dgm:t>
    </dgm:pt>
    <dgm:pt modelId="{E62E5331-1332-4456-8CAE-B98BA1B62DD5}">
      <dgm:prSet custT="1"/>
      <dgm:spPr/>
      <dgm:t>
        <a:bodyPr/>
        <a:lstStyle/>
        <a:p>
          <a:pPr>
            <a:lnSpc>
              <a:spcPts val="2200"/>
            </a:lnSpc>
          </a:pPr>
          <a:r>
            <a:rPr lang="en-US" sz="2400" dirty="0">
              <a:latin typeface="Arial Narrow" panose="020B0606020202030204" pitchFamily="34" charset="0"/>
            </a:rPr>
            <a:t>Listen to what the Holy Spirit is saying</a:t>
          </a:r>
        </a:p>
      </dgm:t>
    </dgm:pt>
    <dgm:pt modelId="{572DEDF4-26AE-46B9-8A45-2770D1AAFB11}" type="parTrans" cxnId="{E359AE35-E8A2-40D5-B1FA-6CEA23526882}">
      <dgm:prSet/>
      <dgm:spPr/>
      <dgm:t>
        <a:bodyPr/>
        <a:lstStyle/>
        <a:p>
          <a:pPr>
            <a:lnSpc>
              <a:spcPts val="2200"/>
            </a:lnSpc>
          </a:pPr>
          <a:endParaRPr lang="en-US" sz="2400">
            <a:latin typeface="Arial Narrow" panose="020B0606020202030204" pitchFamily="34" charset="0"/>
          </a:endParaRPr>
        </a:p>
      </dgm:t>
    </dgm:pt>
    <dgm:pt modelId="{BB85FB1C-A1E2-4C06-81D2-16564DEA7D0D}" type="sibTrans" cxnId="{E359AE35-E8A2-40D5-B1FA-6CEA23526882}">
      <dgm:prSet/>
      <dgm:spPr/>
      <dgm:t>
        <a:bodyPr/>
        <a:lstStyle/>
        <a:p>
          <a:pPr>
            <a:lnSpc>
              <a:spcPts val="2200"/>
            </a:lnSpc>
          </a:pPr>
          <a:endParaRPr lang="en-US" sz="2400">
            <a:latin typeface="Arial Narrow" panose="020B0606020202030204" pitchFamily="34" charset="0"/>
          </a:endParaRPr>
        </a:p>
      </dgm:t>
    </dgm:pt>
    <dgm:pt modelId="{33714970-4F64-4489-AF30-6CB0613D2EBF}">
      <dgm:prSet custT="1"/>
      <dgm:spPr/>
      <dgm:t>
        <a:bodyPr/>
        <a:lstStyle/>
        <a:p>
          <a:pPr>
            <a:lnSpc>
              <a:spcPts val="2200"/>
            </a:lnSpc>
          </a:pPr>
          <a:r>
            <a:rPr lang="en-US" sz="2400" dirty="0">
              <a:latin typeface="Arial Narrow" panose="020B0606020202030204" pitchFamily="34" charset="0"/>
            </a:rPr>
            <a:t>Sit with it, let it work on you</a:t>
          </a:r>
        </a:p>
      </dgm:t>
    </dgm:pt>
    <dgm:pt modelId="{49803238-5B6E-4135-A52C-D12D57030A49}" type="parTrans" cxnId="{E64948B4-7F2B-49FB-A28D-8251B19B43C1}">
      <dgm:prSet/>
      <dgm:spPr/>
      <dgm:t>
        <a:bodyPr/>
        <a:lstStyle/>
        <a:p>
          <a:pPr>
            <a:lnSpc>
              <a:spcPts val="2200"/>
            </a:lnSpc>
          </a:pPr>
          <a:endParaRPr lang="en-US" sz="2400">
            <a:latin typeface="Arial Narrow" panose="020B0606020202030204" pitchFamily="34" charset="0"/>
          </a:endParaRPr>
        </a:p>
      </dgm:t>
    </dgm:pt>
    <dgm:pt modelId="{C5573445-AE5F-4291-94FF-09B26E367FDD}" type="sibTrans" cxnId="{E64948B4-7F2B-49FB-A28D-8251B19B43C1}">
      <dgm:prSet/>
      <dgm:spPr/>
      <dgm:t>
        <a:bodyPr/>
        <a:lstStyle/>
        <a:p>
          <a:pPr>
            <a:lnSpc>
              <a:spcPts val="2200"/>
            </a:lnSpc>
          </a:pPr>
          <a:endParaRPr lang="en-US" sz="2400">
            <a:latin typeface="Arial Narrow" panose="020B0606020202030204" pitchFamily="34" charset="0"/>
          </a:endParaRPr>
        </a:p>
      </dgm:t>
    </dgm:pt>
    <dgm:pt modelId="{89E8073C-F0BE-4F09-8EBE-2E09279AB798}">
      <dgm:prSet custT="1"/>
      <dgm:spPr/>
      <dgm:t>
        <a:bodyPr tIns="457200"/>
        <a:lstStyle/>
        <a:p>
          <a:pPr>
            <a:lnSpc>
              <a:spcPts val="2200"/>
            </a:lnSpc>
          </a:pPr>
          <a:r>
            <a:rPr lang="en-US" sz="6600" dirty="0">
              <a:latin typeface="Arial Narrow" panose="020B0606020202030204" pitchFamily="34" charset="0"/>
            </a:rPr>
            <a:t>Discuss</a:t>
          </a:r>
        </a:p>
      </dgm:t>
    </dgm:pt>
    <dgm:pt modelId="{D5EDD7A3-1EB7-4BA1-B601-503D04E06042}" type="parTrans" cxnId="{73998E80-FAD0-4DD0-9ED9-67B296B34B8A}">
      <dgm:prSet/>
      <dgm:spPr/>
      <dgm:t>
        <a:bodyPr/>
        <a:lstStyle/>
        <a:p>
          <a:pPr>
            <a:lnSpc>
              <a:spcPts val="2200"/>
            </a:lnSpc>
          </a:pPr>
          <a:endParaRPr lang="en-US" sz="2400">
            <a:latin typeface="Arial Narrow" panose="020B0606020202030204" pitchFamily="34" charset="0"/>
          </a:endParaRPr>
        </a:p>
      </dgm:t>
    </dgm:pt>
    <dgm:pt modelId="{ABCF10A1-FE54-4558-94C7-E60A0AFB86CC}" type="sibTrans" cxnId="{73998E80-FAD0-4DD0-9ED9-67B296B34B8A}">
      <dgm:prSet/>
      <dgm:spPr/>
      <dgm:t>
        <a:bodyPr/>
        <a:lstStyle/>
        <a:p>
          <a:pPr>
            <a:lnSpc>
              <a:spcPts val="2200"/>
            </a:lnSpc>
          </a:pPr>
          <a:endParaRPr lang="en-US" sz="2400">
            <a:latin typeface="Arial Narrow" panose="020B0606020202030204" pitchFamily="34" charset="0"/>
          </a:endParaRPr>
        </a:p>
      </dgm:t>
    </dgm:pt>
    <dgm:pt modelId="{19460E4B-FC64-471F-984A-608A4AFE0BF9}">
      <dgm:prSet custT="1"/>
      <dgm:spPr/>
      <dgm:t>
        <a:bodyPr/>
        <a:lstStyle/>
        <a:p>
          <a:pPr>
            <a:lnSpc>
              <a:spcPts val="2200"/>
            </a:lnSpc>
          </a:pPr>
          <a:r>
            <a:rPr lang="en-US" sz="2400" dirty="0">
              <a:latin typeface="Arial Narrow" panose="020B0606020202030204" pitchFamily="34" charset="0"/>
            </a:rPr>
            <a:t>Read it with others</a:t>
          </a:r>
        </a:p>
      </dgm:t>
    </dgm:pt>
    <dgm:pt modelId="{AC25540B-AE22-43CF-A897-32C0E154BA91}" type="parTrans" cxnId="{EDAD5B86-C56C-4EB7-B0F0-B1492BC8D30A}">
      <dgm:prSet/>
      <dgm:spPr/>
      <dgm:t>
        <a:bodyPr/>
        <a:lstStyle/>
        <a:p>
          <a:pPr>
            <a:lnSpc>
              <a:spcPts val="2200"/>
            </a:lnSpc>
          </a:pPr>
          <a:endParaRPr lang="en-US" sz="2400">
            <a:latin typeface="Arial Narrow" panose="020B0606020202030204" pitchFamily="34" charset="0"/>
          </a:endParaRPr>
        </a:p>
      </dgm:t>
    </dgm:pt>
    <dgm:pt modelId="{FC356B4D-6BEF-437D-9867-18F726DA956C}" type="sibTrans" cxnId="{EDAD5B86-C56C-4EB7-B0F0-B1492BC8D30A}">
      <dgm:prSet/>
      <dgm:spPr/>
      <dgm:t>
        <a:bodyPr/>
        <a:lstStyle/>
        <a:p>
          <a:pPr>
            <a:lnSpc>
              <a:spcPts val="2200"/>
            </a:lnSpc>
          </a:pPr>
          <a:endParaRPr lang="en-US" sz="2400">
            <a:latin typeface="Arial Narrow" panose="020B0606020202030204" pitchFamily="34" charset="0"/>
          </a:endParaRPr>
        </a:p>
      </dgm:t>
    </dgm:pt>
    <dgm:pt modelId="{FA4F7666-5F5D-484A-93FF-044E8D3E33E1}">
      <dgm:prSet custT="1"/>
      <dgm:spPr/>
      <dgm:t>
        <a:bodyPr/>
        <a:lstStyle/>
        <a:p>
          <a:pPr>
            <a:lnSpc>
              <a:spcPts val="2200"/>
            </a:lnSpc>
          </a:pPr>
          <a:r>
            <a:rPr lang="en-US" sz="2400" dirty="0">
              <a:latin typeface="Arial Narrow" panose="020B0606020202030204" pitchFamily="34" charset="0"/>
            </a:rPr>
            <a:t>Learn from others</a:t>
          </a:r>
        </a:p>
      </dgm:t>
    </dgm:pt>
    <dgm:pt modelId="{594B37E4-FA54-44AE-AF12-1E41D90EA6EF}" type="parTrans" cxnId="{847FB6B0-2A99-4FC5-8262-21CAC5C06ACC}">
      <dgm:prSet/>
      <dgm:spPr/>
      <dgm:t>
        <a:bodyPr/>
        <a:lstStyle/>
        <a:p>
          <a:pPr>
            <a:lnSpc>
              <a:spcPts val="2200"/>
            </a:lnSpc>
          </a:pPr>
          <a:endParaRPr lang="en-US" sz="2400">
            <a:latin typeface="Arial Narrow" panose="020B0606020202030204" pitchFamily="34" charset="0"/>
          </a:endParaRPr>
        </a:p>
      </dgm:t>
    </dgm:pt>
    <dgm:pt modelId="{BECEA5BC-5437-46FD-B77F-2BA5D874CC4E}" type="sibTrans" cxnId="{847FB6B0-2A99-4FC5-8262-21CAC5C06ACC}">
      <dgm:prSet/>
      <dgm:spPr/>
      <dgm:t>
        <a:bodyPr/>
        <a:lstStyle/>
        <a:p>
          <a:pPr>
            <a:lnSpc>
              <a:spcPts val="2200"/>
            </a:lnSpc>
          </a:pPr>
          <a:endParaRPr lang="en-US" sz="2400">
            <a:latin typeface="Arial Narrow" panose="020B0606020202030204" pitchFamily="34" charset="0"/>
          </a:endParaRPr>
        </a:p>
      </dgm:t>
    </dgm:pt>
    <dgm:pt modelId="{037FA016-DEB1-48EB-8EA4-AEBF4CA84377}">
      <dgm:prSet custT="1"/>
      <dgm:spPr/>
      <dgm:t>
        <a:bodyPr/>
        <a:lstStyle/>
        <a:p>
          <a:pPr>
            <a:lnSpc>
              <a:spcPts val="2200"/>
            </a:lnSpc>
          </a:pPr>
          <a:r>
            <a:rPr lang="en-US" sz="2400" dirty="0">
              <a:latin typeface="Arial Narrow" panose="020B0606020202030204" pitchFamily="34" charset="0"/>
            </a:rPr>
            <a:t>Listen to what the Holy Spirit is saying</a:t>
          </a:r>
        </a:p>
      </dgm:t>
    </dgm:pt>
    <dgm:pt modelId="{DE807403-51BB-47F3-8FFB-525207C4C16B}" type="parTrans" cxnId="{02BA19E7-DEA8-4D45-A37E-1089AA7EF2AA}">
      <dgm:prSet/>
      <dgm:spPr/>
      <dgm:t>
        <a:bodyPr/>
        <a:lstStyle/>
        <a:p>
          <a:pPr>
            <a:lnSpc>
              <a:spcPts val="2200"/>
            </a:lnSpc>
          </a:pPr>
          <a:endParaRPr lang="en-US" sz="2400">
            <a:latin typeface="Arial Narrow" panose="020B0606020202030204" pitchFamily="34" charset="0"/>
          </a:endParaRPr>
        </a:p>
      </dgm:t>
    </dgm:pt>
    <dgm:pt modelId="{81496BB5-F661-4FB4-B981-AEC69A1DDC2D}" type="sibTrans" cxnId="{02BA19E7-DEA8-4D45-A37E-1089AA7EF2AA}">
      <dgm:prSet/>
      <dgm:spPr/>
      <dgm:t>
        <a:bodyPr/>
        <a:lstStyle/>
        <a:p>
          <a:pPr>
            <a:lnSpc>
              <a:spcPts val="2200"/>
            </a:lnSpc>
          </a:pPr>
          <a:endParaRPr lang="en-US" sz="2400">
            <a:latin typeface="Arial Narrow" panose="020B0606020202030204" pitchFamily="34" charset="0"/>
          </a:endParaRPr>
        </a:p>
      </dgm:t>
    </dgm:pt>
    <dgm:pt modelId="{7018A31A-62A8-442E-95FB-70F6FF7BB120}">
      <dgm:prSet custT="1"/>
      <dgm:spPr/>
      <dgm:t>
        <a:bodyPr/>
        <a:lstStyle/>
        <a:p>
          <a:pPr>
            <a:lnSpc>
              <a:spcPts val="2200"/>
            </a:lnSpc>
          </a:pPr>
          <a:r>
            <a:rPr lang="en-US" sz="2400" dirty="0">
              <a:latin typeface="Arial Narrow" panose="020B0606020202030204" pitchFamily="34" charset="0"/>
            </a:rPr>
            <a:t>Meet regularly</a:t>
          </a:r>
        </a:p>
      </dgm:t>
    </dgm:pt>
    <dgm:pt modelId="{1AE68317-F18D-47E7-B50B-2205D8574619}" type="parTrans" cxnId="{CBB287AB-411F-478E-B6F2-BF2899D3156B}">
      <dgm:prSet/>
      <dgm:spPr/>
      <dgm:t>
        <a:bodyPr/>
        <a:lstStyle/>
        <a:p>
          <a:pPr>
            <a:lnSpc>
              <a:spcPts val="2200"/>
            </a:lnSpc>
          </a:pPr>
          <a:endParaRPr lang="en-US" sz="2400">
            <a:latin typeface="Arial Narrow" panose="020B0606020202030204" pitchFamily="34" charset="0"/>
          </a:endParaRPr>
        </a:p>
      </dgm:t>
    </dgm:pt>
    <dgm:pt modelId="{A16BB957-7DCA-4FFE-9E12-72AE44381682}" type="sibTrans" cxnId="{CBB287AB-411F-478E-B6F2-BF2899D3156B}">
      <dgm:prSet/>
      <dgm:spPr/>
      <dgm:t>
        <a:bodyPr/>
        <a:lstStyle/>
        <a:p>
          <a:pPr>
            <a:lnSpc>
              <a:spcPts val="2200"/>
            </a:lnSpc>
          </a:pPr>
          <a:endParaRPr lang="en-US" sz="2400">
            <a:latin typeface="Arial Narrow" panose="020B0606020202030204" pitchFamily="34" charset="0"/>
          </a:endParaRPr>
        </a:p>
      </dgm:t>
    </dgm:pt>
    <dgm:pt modelId="{DE461B02-BD12-41C5-BC25-32CA7B5D78B1}">
      <dgm:prSet custT="1"/>
      <dgm:spPr/>
      <dgm:t>
        <a:bodyPr tIns="274320"/>
        <a:lstStyle/>
        <a:p>
          <a:pPr>
            <a:lnSpc>
              <a:spcPts val="2200"/>
            </a:lnSpc>
          </a:pPr>
          <a:r>
            <a:rPr lang="en-US" sz="6600" dirty="0">
              <a:latin typeface="Arial Narrow" panose="020B0606020202030204" pitchFamily="34" charset="0"/>
            </a:rPr>
            <a:t>Apply</a:t>
          </a:r>
          <a:endParaRPr lang="en-US" sz="2000" dirty="0">
            <a:latin typeface="Arial Narrow" panose="020B0606020202030204" pitchFamily="34" charset="0"/>
          </a:endParaRPr>
        </a:p>
      </dgm:t>
    </dgm:pt>
    <dgm:pt modelId="{543CA00A-3C00-40B9-AAD4-573F38B40581}" type="parTrans" cxnId="{DD118FAD-B0C6-48CA-82F0-3D0129657082}">
      <dgm:prSet/>
      <dgm:spPr/>
      <dgm:t>
        <a:bodyPr/>
        <a:lstStyle/>
        <a:p>
          <a:pPr>
            <a:lnSpc>
              <a:spcPts val="2200"/>
            </a:lnSpc>
          </a:pPr>
          <a:endParaRPr lang="en-US" sz="2400">
            <a:latin typeface="Arial Narrow" panose="020B0606020202030204" pitchFamily="34" charset="0"/>
          </a:endParaRPr>
        </a:p>
      </dgm:t>
    </dgm:pt>
    <dgm:pt modelId="{5006E461-7881-41B7-8EB2-06DE2E7B8112}" type="sibTrans" cxnId="{DD118FAD-B0C6-48CA-82F0-3D0129657082}">
      <dgm:prSet/>
      <dgm:spPr/>
      <dgm:t>
        <a:bodyPr/>
        <a:lstStyle/>
        <a:p>
          <a:pPr>
            <a:lnSpc>
              <a:spcPts val="2200"/>
            </a:lnSpc>
          </a:pPr>
          <a:endParaRPr lang="en-US" sz="2400">
            <a:latin typeface="Arial Narrow" panose="020B0606020202030204" pitchFamily="34" charset="0"/>
          </a:endParaRPr>
        </a:p>
      </dgm:t>
    </dgm:pt>
    <dgm:pt modelId="{89FA6DF1-73D5-4DF2-BDB4-E9883B6537FF}">
      <dgm:prSet custT="1"/>
      <dgm:spPr/>
      <dgm:t>
        <a:bodyPr/>
        <a:lstStyle/>
        <a:p>
          <a:pPr>
            <a:lnSpc>
              <a:spcPts val="2200"/>
            </a:lnSpc>
          </a:pPr>
          <a:r>
            <a:rPr lang="en-US" sz="2400" dirty="0">
              <a:latin typeface="Arial Narrow" panose="020B0606020202030204" pitchFamily="34" charset="0"/>
            </a:rPr>
            <a:t>Ask what God wants you to do about it</a:t>
          </a:r>
        </a:p>
      </dgm:t>
    </dgm:pt>
    <dgm:pt modelId="{92091825-884D-436A-B6B0-CF44E6F06EDD}" type="parTrans" cxnId="{63B3849B-E8E4-4A94-B75E-FBECA5C752A5}">
      <dgm:prSet/>
      <dgm:spPr/>
      <dgm:t>
        <a:bodyPr/>
        <a:lstStyle/>
        <a:p>
          <a:pPr>
            <a:lnSpc>
              <a:spcPts val="2200"/>
            </a:lnSpc>
          </a:pPr>
          <a:endParaRPr lang="en-US" sz="2400">
            <a:latin typeface="Arial Narrow" panose="020B0606020202030204" pitchFamily="34" charset="0"/>
          </a:endParaRPr>
        </a:p>
      </dgm:t>
    </dgm:pt>
    <dgm:pt modelId="{BD21F557-E77B-445E-9546-E723D87A8645}" type="sibTrans" cxnId="{63B3849B-E8E4-4A94-B75E-FBECA5C752A5}">
      <dgm:prSet/>
      <dgm:spPr/>
      <dgm:t>
        <a:bodyPr/>
        <a:lstStyle/>
        <a:p>
          <a:pPr>
            <a:lnSpc>
              <a:spcPts val="2200"/>
            </a:lnSpc>
          </a:pPr>
          <a:endParaRPr lang="en-US" sz="2400">
            <a:latin typeface="Arial Narrow" panose="020B0606020202030204" pitchFamily="34" charset="0"/>
          </a:endParaRPr>
        </a:p>
      </dgm:t>
    </dgm:pt>
    <dgm:pt modelId="{70FBBA40-CE47-40C7-9C25-9898813AD6F6}">
      <dgm:prSet custT="1"/>
      <dgm:spPr/>
      <dgm:t>
        <a:bodyPr/>
        <a:lstStyle/>
        <a:p>
          <a:pPr>
            <a:lnSpc>
              <a:spcPts val="2200"/>
            </a:lnSpc>
          </a:pPr>
          <a:r>
            <a:rPr lang="en-US" sz="2400" dirty="0">
              <a:latin typeface="Arial Narrow" panose="020B0606020202030204" pitchFamily="34" charset="0"/>
            </a:rPr>
            <a:t>Make small changes in your daily life</a:t>
          </a:r>
        </a:p>
      </dgm:t>
    </dgm:pt>
    <dgm:pt modelId="{06E360D0-6C16-4ABE-A63E-8D3609F97CD2}" type="parTrans" cxnId="{FA2241F6-92D6-47E6-B6D4-0D60AF3BCA8F}">
      <dgm:prSet/>
      <dgm:spPr/>
      <dgm:t>
        <a:bodyPr/>
        <a:lstStyle/>
        <a:p>
          <a:pPr>
            <a:lnSpc>
              <a:spcPts val="2200"/>
            </a:lnSpc>
          </a:pPr>
          <a:endParaRPr lang="en-US" sz="2400">
            <a:latin typeface="Arial Narrow" panose="020B0606020202030204" pitchFamily="34" charset="0"/>
          </a:endParaRPr>
        </a:p>
      </dgm:t>
    </dgm:pt>
    <dgm:pt modelId="{8E940B38-931B-4500-B2E7-6E5827B7F881}" type="sibTrans" cxnId="{FA2241F6-92D6-47E6-B6D4-0D60AF3BCA8F}">
      <dgm:prSet/>
      <dgm:spPr/>
      <dgm:t>
        <a:bodyPr/>
        <a:lstStyle/>
        <a:p>
          <a:pPr>
            <a:lnSpc>
              <a:spcPts val="2200"/>
            </a:lnSpc>
          </a:pPr>
          <a:endParaRPr lang="en-US" sz="2400">
            <a:latin typeface="Arial Narrow" panose="020B0606020202030204" pitchFamily="34" charset="0"/>
          </a:endParaRPr>
        </a:p>
      </dgm:t>
    </dgm:pt>
    <dgm:pt modelId="{EE0F5E0D-A6B7-4D21-AA2C-2E31D73A6F6F}">
      <dgm:prSet custT="1"/>
      <dgm:spPr/>
      <dgm:t>
        <a:bodyPr/>
        <a:lstStyle/>
        <a:p>
          <a:pPr>
            <a:lnSpc>
              <a:spcPts val="2200"/>
            </a:lnSpc>
          </a:pPr>
          <a:r>
            <a:rPr lang="en-US" sz="2400" dirty="0">
              <a:latin typeface="Arial Narrow" panose="020B0606020202030204" pitchFamily="34" charset="0"/>
            </a:rPr>
            <a:t>Support from others and the Holy Spirit</a:t>
          </a:r>
        </a:p>
      </dgm:t>
    </dgm:pt>
    <dgm:pt modelId="{C9D1C084-BF84-4A74-902D-5CA53DC5244D}" type="parTrans" cxnId="{60135EE2-93FD-45EE-8063-756A10C05191}">
      <dgm:prSet/>
      <dgm:spPr/>
      <dgm:t>
        <a:bodyPr/>
        <a:lstStyle/>
        <a:p>
          <a:pPr>
            <a:lnSpc>
              <a:spcPts val="2200"/>
            </a:lnSpc>
          </a:pPr>
          <a:endParaRPr lang="en-US" sz="2400">
            <a:latin typeface="Arial Narrow" panose="020B0606020202030204" pitchFamily="34" charset="0"/>
          </a:endParaRPr>
        </a:p>
      </dgm:t>
    </dgm:pt>
    <dgm:pt modelId="{9924E836-FC6A-4B7B-A6E1-68A0A4EE7C08}" type="sibTrans" cxnId="{60135EE2-93FD-45EE-8063-756A10C05191}">
      <dgm:prSet/>
      <dgm:spPr/>
      <dgm:t>
        <a:bodyPr/>
        <a:lstStyle/>
        <a:p>
          <a:pPr>
            <a:lnSpc>
              <a:spcPts val="2200"/>
            </a:lnSpc>
          </a:pPr>
          <a:endParaRPr lang="en-US" sz="2400">
            <a:latin typeface="Arial Narrow" panose="020B0606020202030204" pitchFamily="34" charset="0"/>
          </a:endParaRPr>
        </a:p>
      </dgm:t>
    </dgm:pt>
    <dgm:pt modelId="{F164CFBB-0662-4F98-B81C-EB2BC42788C6}" type="pres">
      <dgm:prSet presAssocID="{52E2A555-42BE-4845-9896-8DD133AE7304}" presName="Name0" presStyleCnt="0">
        <dgm:presLayoutVars>
          <dgm:dir/>
          <dgm:animLvl val="lvl"/>
          <dgm:resizeHandles val="exact"/>
        </dgm:presLayoutVars>
      </dgm:prSet>
      <dgm:spPr/>
    </dgm:pt>
    <dgm:pt modelId="{66B0B2BC-221F-42AA-83F0-87819082A563}" type="pres">
      <dgm:prSet presAssocID="{15A38CF4-867F-4C36-AC88-BB2704613AF6}" presName="linNode" presStyleCnt="0"/>
      <dgm:spPr/>
    </dgm:pt>
    <dgm:pt modelId="{3D623906-AFF8-4632-9B83-FDAA0B6EBD24}" type="pres">
      <dgm:prSet presAssocID="{15A38CF4-867F-4C36-AC88-BB2704613AF6}" presName="parentText" presStyleLbl="node1" presStyleIdx="0" presStyleCnt="3">
        <dgm:presLayoutVars>
          <dgm:chMax val="1"/>
          <dgm:bulletEnabled val="1"/>
        </dgm:presLayoutVars>
      </dgm:prSet>
      <dgm:spPr/>
    </dgm:pt>
    <dgm:pt modelId="{6E8752FD-78F2-4FB5-9FB3-38083FCD62D3}" type="pres">
      <dgm:prSet presAssocID="{15A38CF4-867F-4C36-AC88-BB2704613AF6}" presName="descendantText" presStyleLbl="alignAccFollowNode1" presStyleIdx="0" presStyleCnt="3">
        <dgm:presLayoutVars>
          <dgm:bulletEnabled val="1"/>
        </dgm:presLayoutVars>
      </dgm:prSet>
      <dgm:spPr/>
    </dgm:pt>
    <dgm:pt modelId="{C0B4E9BB-41B5-42A1-920B-F97D00655941}" type="pres">
      <dgm:prSet presAssocID="{0BB85F4E-24C5-4A42-949F-5F674473E2A8}" presName="sp" presStyleCnt="0"/>
      <dgm:spPr/>
    </dgm:pt>
    <dgm:pt modelId="{2C29AF61-06E5-4E44-A47D-0C7E6FC4D9CF}" type="pres">
      <dgm:prSet presAssocID="{89E8073C-F0BE-4F09-8EBE-2E09279AB798}" presName="linNode" presStyleCnt="0"/>
      <dgm:spPr/>
    </dgm:pt>
    <dgm:pt modelId="{153310D0-3D52-4065-8856-93BD78395E66}" type="pres">
      <dgm:prSet presAssocID="{89E8073C-F0BE-4F09-8EBE-2E09279AB798}" presName="parentText" presStyleLbl="node1" presStyleIdx="1" presStyleCnt="3">
        <dgm:presLayoutVars>
          <dgm:chMax val="1"/>
          <dgm:bulletEnabled val="1"/>
        </dgm:presLayoutVars>
      </dgm:prSet>
      <dgm:spPr/>
    </dgm:pt>
    <dgm:pt modelId="{1CDCF2DE-AE7D-465E-8281-E27EB16DD742}" type="pres">
      <dgm:prSet presAssocID="{89E8073C-F0BE-4F09-8EBE-2E09279AB798}" presName="descendantText" presStyleLbl="alignAccFollowNode1" presStyleIdx="1" presStyleCnt="3">
        <dgm:presLayoutVars>
          <dgm:bulletEnabled val="1"/>
        </dgm:presLayoutVars>
      </dgm:prSet>
      <dgm:spPr/>
    </dgm:pt>
    <dgm:pt modelId="{9C03A72E-A849-4ECE-A9E6-E1A7C25DAABA}" type="pres">
      <dgm:prSet presAssocID="{ABCF10A1-FE54-4558-94C7-E60A0AFB86CC}" presName="sp" presStyleCnt="0"/>
      <dgm:spPr/>
    </dgm:pt>
    <dgm:pt modelId="{D6AAEA82-5A3D-4621-84DC-F44BF9F142DD}" type="pres">
      <dgm:prSet presAssocID="{DE461B02-BD12-41C5-BC25-32CA7B5D78B1}" presName="linNode" presStyleCnt="0"/>
      <dgm:spPr/>
    </dgm:pt>
    <dgm:pt modelId="{74AF5405-5FA5-4F52-9AF4-29E01BABD85F}" type="pres">
      <dgm:prSet presAssocID="{DE461B02-BD12-41C5-BC25-32CA7B5D78B1}" presName="parentText" presStyleLbl="node1" presStyleIdx="2" presStyleCnt="3">
        <dgm:presLayoutVars>
          <dgm:chMax val="1"/>
          <dgm:bulletEnabled val="1"/>
        </dgm:presLayoutVars>
      </dgm:prSet>
      <dgm:spPr/>
    </dgm:pt>
    <dgm:pt modelId="{650EF6DA-86E8-4C88-9548-1F710AE2A815}" type="pres">
      <dgm:prSet presAssocID="{DE461B02-BD12-41C5-BC25-32CA7B5D78B1}" presName="descendantText" presStyleLbl="alignAccFollowNode1" presStyleIdx="2" presStyleCnt="3">
        <dgm:presLayoutVars>
          <dgm:bulletEnabled val="1"/>
        </dgm:presLayoutVars>
      </dgm:prSet>
      <dgm:spPr/>
    </dgm:pt>
  </dgm:ptLst>
  <dgm:cxnLst>
    <dgm:cxn modelId="{4622DF01-B313-49EB-8A66-EEACE063ACDF}" type="presOf" srcId="{70FBBA40-CE47-40C7-9C25-9898813AD6F6}" destId="{650EF6DA-86E8-4C88-9548-1F710AE2A815}" srcOrd="0" destOrd="1" presId="urn:microsoft.com/office/officeart/2005/8/layout/vList5"/>
    <dgm:cxn modelId="{E2F1591D-7A11-4EA8-8B49-E89AEE309B51}" type="presOf" srcId="{E62E5331-1332-4456-8CAE-B98BA1B62DD5}" destId="{6E8752FD-78F2-4FB5-9FB3-38083FCD62D3}" srcOrd="0" destOrd="2" presId="urn:microsoft.com/office/officeart/2005/8/layout/vList5"/>
    <dgm:cxn modelId="{E359AE35-E8A2-40D5-B1FA-6CEA23526882}" srcId="{15A38CF4-867F-4C36-AC88-BB2704613AF6}" destId="{E62E5331-1332-4456-8CAE-B98BA1B62DD5}" srcOrd="2" destOrd="0" parTransId="{572DEDF4-26AE-46B9-8A45-2770D1AAFB11}" sibTransId="{BB85FB1C-A1E2-4C06-81D2-16564DEA7D0D}"/>
    <dgm:cxn modelId="{95EFE35B-E283-4C74-A347-9C987E1C3616}" type="presOf" srcId="{FA4F7666-5F5D-484A-93FF-044E8D3E33E1}" destId="{1CDCF2DE-AE7D-465E-8281-E27EB16DD742}" srcOrd="0" destOrd="1" presId="urn:microsoft.com/office/officeart/2005/8/layout/vList5"/>
    <dgm:cxn modelId="{84AA185E-D1DD-4686-BD80-43C09FD08335}" type="presOf" srcId="{19460E4B-FC64-471F-984A-608A4AFE0BF9}" destId="{1CDCF2DE-AE7D-465E-8281-E27EB16DD742}" srcOrd="0" destOrd="0" presId="urn:microsoft.com/office/officeart/2005/8/layout/vList5"/>
    <dgm:cxn modelId="{83A89A45-34D6-40C4-A480-A411630FA819}" type="presOf" srcId="{FC0B978A-0318-46C5-B261-60ED297AEAEA}" destId="{6E8752FD-78F2-4FB5-9FB3-38083FCD62D3}" srcOrd="0" destOrd="0" presId="urn:microsoft.com/office/officeart/2005/8/layout/vList5"/>
    <dgm:cxn modelId="{8046E95A-4287-4C32-B156-D24FC3BE51DE}" type="presOf" srcId="{01593DE6-AF39-4042-B8F4-C903D48D2041}" destId="{6E8752FD-78F2-4FB5-9FB3-38083FCD62D3}" srcOrd="0" destOrd="1" presId="urn:microsoft.com/office/officeart/2005/8/layout/vList5"/>
    <dgm:cxn modelId="{9F453C7F-D432-4DA9-A8FD-DF4BEC4C2CFE}" type="presOf" srcId="{33714970-4F64-4489-AF30-6CB0613D2EBF}" destId="{6E8752FD-78F2-4FB5-9FB3-38083FCD62D3}" srcOrd="0" destOrd="3" presId="urn:microsoft.com/office/officeart/2005/8/layout/vList5"/>
    <dgm:cxn modelId="{4B4F1880-99E7-4B0B-93A6-427A688D5BA8}" srcId="{15A38CF4-867F-4C36-AC88-BB2704613AF6}" destId="{FC0B978A-0318-46C5-B261-60ED297AEAEA}" srcOrd="0" destOrd="0" parTransId="{83614C3E-7E5A-4720-B7EE-C9A3535DA922}" sibTransId="{34C2E601-0B52-448D-B5EB-C2DF8C130B30}"/>
    <dgm:cxn modelId="{73998E80-FAD0-4DD0-9ED9-67B296B34B8A}" srcId="{52E2A555-42BE-4845-9896-8DD133AE7304}" destId="{89E8073C-F0BE-4F09-8EBE-2E09279AB798}" srcOrd="1" destOrd="0" parTransId="{D5EDD7A3-1EB7-4BA1-B601-503D04E06042}" sibTransId="{ABCF10A1-FE54-4558-94C7-E60A0AFB86CC}"/>
    <dgm:cxn modelId="{EDAD5B86-C56C-4EB7-B0F0-B1492BC8D30A}" srcId="{89E8073C-F0BE-4F09-8EBE-2E09279AB798}" destId="{19460E4B-FC64-471F-984A-608A4AFE0BF9}" srcOrd="0" destOrd="0" parTransId="{AC25540B-AE22-43CF-A897-32C0E154BA91}" sibTransId="{FC356B4D-6BEF-437D-9867-18F726DA956C}"/>
    <dgm:cxn modelId="{28EB9B8B-8A69-4E19-921E-4AD21DFBD6FC}" type="presOf" srcId="{DE461B02-BD12-41C5-BC25-32CA7B5D78B1}" destId="{74AF5405-5FA5-4F52-9AF4-29E01BABD85F}" srcOrd="0" destOrd="0" presId="urn:microsoft.com/office/officeart/2005/8/layout/vList5"/>
    <dgm:cxn modelId="{63B3849B-E8E4-4A94-B75E-FBECA5C752A5}" srcId="{DE461B02-BD12-41C5-BC25-32CA7B5D78B1}" destId="{89FA6DF1-73D5-4DF2-BDB4-E9883B6537FF}" srcOrd="0" destOrd="0" parTransId="{92091825-884D-436A-B6B0-CF44E6F06EDD}" sibTransId="{BD21F557-E77B-445E-9546-E723D87A8645}"/>
    <dgm:cxn modelId="{5AEDF19F-2454-40B8-B074-C53A531B15BA}" srcId="{15A38CF4-867F-4C36-AC88-BB2704613AF6}" destId="{01593DE6-AF39-4042-B8F4-C903D48D2041}" srcOrd="1" destOrd="0" parTransId="{B94F5E70-EB5B-42D7-8525-67FEB03DEC4B}" sibTransId="{213A5E6A-AB6C-4743-B81E-8BFD642E42AE}"/>
    <dgm:cxn modelId="{06377CA1-E41F-480D-B90E-1AF27A7737E4}" type="presOf" srcId="{EE0F5E0D-A6B7-4D21-AA2C-2E31D73A6F6F}" destId="{650EF6DA-86E8-4C88-9548-1F710AE2A815}" srcOrd="0" destOrd="2" presId="urn:microsoft.com/office/officeart/2005/8/layout/vList5"/>
    <dgm:cxn modelId="{CBB287AB-411F-478E-B6F2-BF2899D3156B}" srcId="{89E8073C-F0BE-4F09-8EBE-2E09279AB798}" destId="{7018A31A-62A8-442E-95FB-70F6FF7BB120}" srcOrd="3" destOrd="0" parTransId="{1AE68317-F18D-47E7-B50B-2205D8574619}" sibTransId="{A16BB957-7DCA-4FFE-9E12-72AE44381682}"/>
    <dgm:cxn modelId="{DD118FAD-B0C6-48CA-82F0-3D0129657082}" srcId="{52E2A555-42BE-4845-9896-8DD133AE7304}" destId="{DE461B02-BD12-41C5-BC25-32CA7B5D78B1}" srcOrd="2" destOrd="0" parTransId="{543CA00A-3C00-40B9-AAD4-573F38B40581}" sibTransId="{5006E461-7881-41B7-8EB2-06DE2E7B8112}"/>
    <dgm:cxn modelId="{FB05E7AD-8CDF-4F95-9175-C54880843FF8}" type="presOf" srcId="{52E2A555-42BE-4845-9896-8DD133AE7304}" destId="{F164CFBB-0662-4F98-B81C-EB2BC42788C6}" srcOrd="0" destOrd="0" presId="urn:microsoft.com/office/officeart/2005/8/layout/vList5"/>
    <dgm:cxn modelId="{847FB6B0-2A99-4FC5-8262-21CAC5C06ACC}" srcId="{89E8073C-F0BE-4F09-8EBE-2E09279AB798}" destId="{FA4F7666-5F5D-484A-93FF-044E8D3E33E1}" srcOrd="1" destOrd="0" parTransId="{594B37E4-FA54-44AE-AF12-1E41D90EA6EF}" sibTransId="{BECEA5BC-5437-46FD-B77F-2BA5D874CC4E}"/>
    <dgm:cxn modelId="{E64948B4-7F2B-49FB-A28D-8251B19B43C1}" srcId="{15A38CF4-867F-4C36-AC88-BB2704613AF6}" destId="{33714970-4F64-4489-AF30-6CB0613D2EBF}" srcOrd="3" destOrd="0" parTransId="{49803238-5B6E-4135-A52C-D12D57030A49}" sibTransId="{C5573445-AE5F-4291-94FF-09B26E367FDD}"/>
    <dgm:cxn modelId="{780560B8-E8DF-42FB-ACAC-BA3EDC33AA56}" type="presOf" srcId="{037FA016-DEB1-48EB-8EA4-AEBF4CA84377}" destId="{1CDCF2DE-AE7D-465E-8281-E27EB16DD742}" srcOrd="0" destOrd="2" presId="urn:microsoft.com/office/officeart/2005/8/layout/vList5"/>
    <dgm:cxn modelId="{3C44A2CA-B3FE-4C31-947A-BF7125EE882D}" type="presOf" srcId="{15A38CF4-867F-4C36-AC88-BB2704613AF6}" destId="{3D623906-AFF8-4632-9B83-FDAA0B6EBD24}" srcOrd="0" destOrd="0" presId="urn:microsoft.com/office/officeart/2005/8/layout/vList5"/>
    <dgm:cxn modelId="{9F2DE6CB-BC49-4BA8-8F9F-E336082A955D}" type="presOf" srcId="{89E8073C-F0BE-4F09-8EBE-2E09279AB798}" destId="{153310D0-3D52-4065-8856-93BD78395E66}" srcOrd="0" destOrd="0" presId="urn:microsoft.com/office/officeart/2005/8/layout/vList5"/>
    <dgm:cxn modelId="{331A61E0-98DB-4FF6-98DB-53BDA4EC3D52}" type="presOf" srcId="{7018A31A-62A8-442E-95FB-70F6FF7BB120}" destId="{1CDCF2DE-AE7D-465E-8281-E27EB16DD742}" srcOrd="0" destOrd="3" presId="urn:microsoft.com/office/officeart/2005/8/layout/vList5"/>
    <dgm:cxn modelId="{60135EE2-93FD-45EE-8063-756A10C05191}" srcId="{DE461B02-BD12-41C5-BC25-32CA7B5D78B1}" destId="{EE0F5E0D-A6B7-4D21-AA2C-2E31D73A6F6F}" srcOrd="2" destOrd="0" parTransId="{C9D1C084-BF84-4A74-902D-5CA53DC5244D}" sibTransId="{9924E836-FC6A-4B7B-A6E1-68A0A4EE7C08}"/>
    <dgm:cxn modelId="{02BA19E7-DEA8-4D45-A37E-1089AA7EF2AA}" srcId="{89E8073C-F0BE-4F09-8EBE-2E09279AB798}" destId="{037FA016-DEB1-48EB-8EA4-AEBF4CA84377}" srcOrd="2" destOrd="0" parTransId="{DE807403-51BB-47F3-8FFB-525207C4C16B}" sibTransId="{81496BB5-F661-4FB4-B981-AEC69A1DDC2D}"/>
    <dgm:cxn modelId="{AC2460F5-47A0-4ED5-B3B8-7B6DD693338B}" type="presOf" srcId="{89FA6DF1-73D5-4DF2-BDB4-E9883B6537FF}" destId="{650EF6DA-86E8-4C88-9548-1F710AE2A815}" srcOrd="0" destOrd="0" presId="urn:microsoft.com/office/officeart/2005/8/layout/vList5"/>
    <dgm:cxn modelId="{FA2241F6-92D6-47E6-B6D4-0D60AF3BCA8F}" srcId="{DE461B02-BD12-41C5-BC25-32CA7B5D78B1}" destId="{70FBBA40-CE47-40C7-9C25-9898813AD6F6}" srcOrd="1" destOrd="0" parTransId="{06E360D0-6C16-4ABE-A63E-8D3609F97CD2}" sibTransId="{8E940B38-931B-4500-B2E7-6E5827B7F881}"/>
    <dgm:cxn modelId="{E843EBF9-5000-4D83-B5C2-6E27C5D2A539}" srcId="{52E2A555-42BE-4845-9896-8DD133AE7304}" destId="{15A38CF4-867F-4C36-AC88-BB2704613AF6}" srcOrd="0" destOrd="0" parTransId="{5D11B6ED-E801-4B53-B139-85376C77542C}" sibTransId="{0BB85F4E-24C5-4A42-949F-5F674473E2A8}"/>
    <dgm:cxn modelId="{EA062794-5DC2-4425-BDC6-2B7880A63ADE}" type="presParOf" srcId="{F164CFBB-0662-4F98-B81C-EB2BC42788C6}" destId="{66B0B2BC-221F-42AA-83F0-87819082A563}" srcOrd="0" destOrd="0" presId="urn:microsoft.com/office/officeart/2005/8/layout/vList5"/>
    <dgm:cxn modelId="{A4A11ADB-EF30-48CD-B964-1EC6A935B894}" type="presParOf" srcId="{66B0B2BC-221F-42AA-83F0-87819082A563}" destId="{3D623906-AFF8-4632-9B83-FDAA0B6EBD24}" srcOrd="0" destOrd="0" presId="urn:microsoft.com/office/officeart/2005/8/layout/vList5"/>
    <dgm:cxn modelId="{27919CD9-05E7-44A5-A966-9B7E90AE60B3}" type="presParOf" srcId="{66B0B2BC-221F-42AA-83F0-87819082A563}" destId="{6E8752FD-78F2-4FB5-9FB3-38083FCD62D3}" srcOrd="1" destOrd="0" presId="urn:microsoft.com/office/officeart/2005/8/layout/vList5"/>
    <dgm:cxn modelId="{09D2EF36-BAEA-4CF2-B69A-1447C5EA5BC2}" type="presParOf" srcId="{F164CFBB-0662-4F98-B81C-EB2BC42788C6}" destId="{C0B4E9BB-41B5-42A1-920B-F97D00655941}" srcOrd="1" destOrd="0" presId="urn:microsoft.com/office/officeart/2005/8/layout/vList5"/>
    <dgm:cxn modelId="{6F1FBB83-1AEB-46EC-B7A7-611DC5609353}" type="presParOf" srcId="{F164CFBB-0662-4F98-B81C-EB2BC42788C6}" destId="{2C29AF61-06E5-4E44-A47D-0C7E6FC4D9CF}" srcOrd="2" destOrd="0" presId="urn:microsoft.com/office/officeart/2005/8/layout/vList5"/>
    <dgm:cxn modelId="{D0782D1B-F07E-4F88-99AC-BC7968275EF2}" type="presParOf" srcId="{2C29AF61-06E5-4E44-A47D-0C7E6FC4D9CF}" destId="{153310D0-3D52-4065-8856-93BD78395E66}" srcOrd="0" destOrd="0" presId="urn:microsoft.com/office/officeart/2005/8/layout/vList5"/>
    <dgm:cxn modelId="{29780642-B553-4381-BE9B-5E6B5CEA6CE3}" type="presParOf" srcId="{2C29AF61-06E5-4E44-A47D-0C7E6FC4D9CF}" destId="{1CDCF2DE-AE7D-465E-8281-E27EB16DD742}" srcOrd="1" destOrd="0" presId="urn:microsoft.com/office/officeart/2005/8/layout/vList5"/>
    <dgm:cxn modelId="{A689AF1B-967C-4249-A970-8F01928D7E8C}" type="presParOf" srcId="{F164CFBB-0662-4F98-B81C-EB2BC42788C6}" destId="{9C03A72E-A849-4ECE-A9E6-E1A7C25DAABA}" srcOrd="3" destOrd="0" presId="urn:microsoft.com/office/officeart/2005/8/layout/vList5"/>
    <dgm:cxn modelId="{5B0F2BB7-8995-48DD-85E7-1BCB889F434B}" type="presParOf" srcId="{F164CFBB-0662-4F98-B81C-EB2BC42788C6}" destId="{D6AAEA82-5A3D-4621-84DC-F44BF9F142DD}" srcOrd="4" destOrd="0" presId="urn:microsoft.com/office/officeart/2005/8/layout/vList5"/>
    <dgm:cxn modelId="{9E694DB8-E84F-4508-89EB-A9D435D9D82D}" type="presParOf" srcId="{D6AAEA82-5A3D-4621-84DC-F44BF9F142DD}" destId="{74AF5405-5FA5-4F52-9AF4-29E01BABD85F}" srcOrd="0" destOrd="0" presId="urn:microsoft.com/office/officeart/2005/8/layout/vList5"/>
    <dgm:cxn modelId="{299E46CB-268D-4F30-ABF8-8723E5C4C38C}" type="presParOf" srcId="{D6AAEA82-5A3D-4621-84DC-F44BF9F142DD}" destId="{650EF6DA-86E8-4C88-9548-1F710AE2A81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752FD-78F2-4FB5-9FB3-38083FCD62D3}">
      <dsp:nvSpPr>
        <dsp:cNvPr id="0" name=""/>
        <dsp:cNvSpPr/>
      </dsp:nvSpPr>
      <dsp:spPr>
        <a:xfrm rot="5400000">
          <a:off x="5319200" y="-1961605"/>
          <a:ext cx="1382910" cy="5657088"/>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ts val="2200"/>
            </a:lnSpc>
            <a:spcBef>
              <a:spcPct val="0"/>
            </a:spcBef>
            <a:spcAft>
              <a:spcPct val="15000"/>
            </a:spcAft>
            <a:buChar char="•"/>
          </a:pPr>
          <a:r>
            <a:rPr lang="en-US" sz="2400" kern="1200" dirty="0">
              <a:latin typeface="Arial Narrow" panose="020B0606020202030204" pitchFamily="34" charset="0"/>
            </a:rPr>
            <a:t>Read it</a:t>
          </a:r>
        </a:p>
        <a:p>
          <a:pPr marL="228600" lvl="1" indent="-228600" algn="l" defTabSz="1066800">
            <a:lnSpc>
              <a:spcPts val="2200"/>
            </a:lnSpc>
            <a:spcBef>
              <a:spcPct val="0"/>
            </a:spcBef>
            <a:spcAft>
              <a:spcPct val="15000"/>
            </a:spcAft>
            <a:buChar char="•"/>
          </a:pPr>
          <a:r>
            <a:rPr lang="en-US" sz="2400" kern="1200" dirty="0">
              <a:latin typeface="Arial Narrow" panose="020B0606020202030204" pitchFamily="34" charset="0"/>
            </a:rPr>
            <a:t>Learn about it</a:t>
          </a:r>
        </a:p>
        <a:p>
          <a:pPr marL="228600" lvl="1" indent="-228600" algn="l" defTabSz="1066800">
            <a:lnSpc>
              <a:spcPts val="2200"/>
            </a:lnSpc>
            <a:spcBef>
              <a:spcPct val="0"/>
            </a:spcBef>
            <a:spcAft>
              <a:spcPct val="15000"/>
            </a:spcAft>
            <a:buChar char="•"/>
          </a:pPr>
          <a:r>
            <a:rPr lang="en-US" sz="2400" kern="1200" dirty="0">
              <a:latin typeface="Arial Narrow" panose="020B0606020202030204" pitchFamily="34" charset="0"/>
            </a:rPr>
            <a:t>Listen to what the Holy Spirit is saying</a:t>
          </a:r>
        </a:p>
        <a:p>
          <a:pPr marL="228600" lvl="1" indent="-228600" algn="l" defTabSz="1066800">
            <a:lnSpc>
              <a:spcPts val="2200"/>
            </a:lnSpc>
            <a:spcBef>
              <a:spcPct val="0"/>
            </a:spcBef>
            <a:spcAft>
              <a:spcPct val="15000"/>
            </a:spcAft>
            <a:buChar char="•"/>
          </a:pPr>
          <a:r>
            <a:rPr lang="en-US" sz="2400" kern="1200" dirty="0">
              <a:latin typeface="Arial Narrow" panose="020B0606020202030204" pitchFamily="34" charset="0"/>
            </a:rPr>
            <a:t>Sit with it, let it work on you</a:t>
          </a:r>
        </a:p>
      </dsp:txBody>
      <dsp:txXfrm rot="-5400000">
        <a:off x="3182111" y="242992"/>
        <a:ext cx="5589580" cy="1247894"/>
      </dsp:txXfrm>
    </dsp:sp>
    <dsp:sp modelId="{3D623906-AFF8-4632-9B83-FDAA0B6EBD24}">
      <dsp:nvSpPr>
        <dsp:cNvPr id="0" name=""/>
        <dsp:cNvSpPr/>
      </dsp:nvSpPr>
      <dsp:spPr>
        <a:xfrm>
          <a:off x="0" y="2619"/>
          <a:ext cx="3182112" cy="172863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60" tIns="457200" rIns="251460" bIns="125730" numCol="1" spcCol="1270" anchor="ctr" anchorCtr="0">
          <a:noAutofit/>
        </a:bodyPr>
        <a:lstStyle/>
        <a:p>
          <a:pPr marL="0" lvl="0" indent="0" algn="ctr" defTabSz="2933700">
            <a:lnSpc>
              <a:spcPts val="2200"/>
            </a:lnSpc>
            <a:spcBef>
              <a:spcPct val="0"/>
            </a:spcBef>
            <a:spcAft>
              <a:spcPct val="35000"/>
            </a:spcAft>
            <a:buNone/>
          </a:pPr>
          <a:r>
            <a:rPr lang="en-US" sz="6600" kern="1200" dirty="0">
              <a:latin typeface="Arial Narrow" panose="020B0606020202030204" pitchFamily="34" charset="0"/>
            </a:rPr>
            <a:t>Listen</a:t>
          </a:r>
        </a:p>
      </dsp:txBody>
      <dsp:txXfrm>
        <a:off x="84385" y="87004"/>
        <a:ext cx="3013342" cy="1559868"/>
      </dsp:txXfrm>
    </dsp:sp>
    <dsp:sp modelId="{1CDCF2DE-AE7D-465E-8281-E27EB16DD742}">
      <dsp:nvSpPr>
        <dsp:cNvPr id="0" name=""/>
        <dsp:cNvSpPr/>
      </dsp:nvSpPr>
      <dsp:spPr>
        <a:xfrm rot="5400000">
          <a:off x="5319200" y="-146535"/>
          <a:ext cx="1382910" cy="5657088"/>
        </a:xfrm>
        <a:prstGeom prst="round2Same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ts val="2200"/>
            </a:lnSpc>
            <a:spcBef>
              <a:spcPct val="0"/>
            </a:spcBef>
            <a:spcAft>
              <a:spcPct val="15000"/>
            </a:spcAft>
            <a:buChar char="•"/>
          </a:pPr>
          <a:r>
            <a:rPr lang="en-US" sz="2400" kern="1200" dirty="0">
              <a:latin typeface="Arial Narrow" panose="020B0606020202030204" pitchFamily="34" charset="0"/>
            </a:rPr>
            <a:t>Read it with others</a:t>
          </a:r>
        </a:p>
        <a:p>
          <a:pPr marL="228600" lvl="1" indent="-228600" algn="l" defTabSz="1066800">
            <a:lnSpc>
              <a:spcPts val="2200"/>
            </a:lnSpc>
            <a:spcBef>
              <a:spcPct val="0"/>
            </a:spcBef>
            <a:spcAft>
              <a:spcPct val="15000"/>
            </a:spcAft>
            <a:buChar char="•"/>
          </a:pPr>
          <a:r>
            <a:rPr lang="en-US" sz="2400" kern="1200" dirty="0">
              <a:latin typeface="Arial Narrow" panose="020B0606020202030204" pitchFamily="34" charset="0"/>
            </a:rPr>
            <a:t>Learn from others</a:t>
          </a:r>
        </a:p>
        <a:p>
          <a:pPr marL="228600" lvl="1" indent="-228600" algn="l" defTabSz="1066800">
            <a:lnSpc>
              <a:spcPts val="2200"/>
            </a:lnSpc>
            <a:spcBef>
              <a:spcPct val="0"/>
            </a:spcBef>
            <a:spcAft>
              <a:spcPct val="15000"/>
            </a:spcAft>
            <a:buChar char="•"/>
          </a:pPr>
          <a:r>
            <a:rPr lang="en-US" sz="2400" kern="1200" dirty="0">
              <a:latin typeface="Arial Narrow" panose="020B0606020202030204" pitchFamily="34" charset="0"/>
            </a:rPr>
            <a:t>Listen to what the Holy Spirit is saying</a:t>
          </a:r>
        </a:p>
        <a:p>
          <a:pPr marL="228600" lvl="1" indent="-228600" algn="l" defTabSz="1066800">
            <a:lnSpc>
              <a:spcPts val="2200"/>
            </a:lnSpc>
            <a:spcBef>
              <a:spcPct val="0"/>
            </a:spcBef>
            <a:spcAft>
              <a:spcPct val="15000"/>
            </a:spcAft>
            <a:buChar char="•"/>
          </a:pPr>
          <a:r>
            <a:rPr lang="en-US" sz="2400" kern="1200" dirty="0">
              <a:latin typeface="Arial Narrow" panose="020B0606020202030204" pitchFamily="34" charset="0"/>
            </a:rPr>
            <a:t>Meet regularly</a:t>
          </a:r>
        </a:p>
      </dsp:txBody>
      <dsp:txXfrm rot="-5400000">
        <a:off x="3182111" y="2058062"/>
        <a:ext cx="5589580" cy="1247894"/>
      </dsp:txXfrm>
    </dsp:sp>
    <dsp:sp modelId="{153310D0-3D52-4065-8856-93BD78395E66}">
      <dsp:nvSpPr>
        <dsp:cNvPr id="0" name=""/>
        <dsp:cNvSpPr/>
      </dsp:nvSpPr>
      <dsp:spPr>
        <a:xfrm>
          <a:off x="0" y="1817689"/>
          <a:ext cx="3182112" cy="1728638"/>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60" tIns="457200" rIns="251460" bIns="125730" numCol="1" spcCol="1270" anchor="ctr" anchorCtr="0">
          <a:noAutofit/>
        </a:bodyPr>
        <a:lstStyle/>
        <a:p>
          <a:pPr marL="0" lvl="0" indent="0" algn="ctr" defTabSz="2933700">
            <a:lnSpc>
              <a:spcPts val="2200"/>
            </a:lnSpc>
            <a:spcBef>
              <a:spcPct val="0"/>
            </a:spcBef>
            <a:spcAft>
              <a:spcPct val="35000"/>
            </a:spcAft>
            <a:buNone/>
          </a:pPr>
          <a:r>
            <a:rPr lang="en-US" sz="6600" kern="1200" dirty="0">
              <a:latin typeface="Arial Narrow" panose="020B0606020202030204" pitchFamily="34" charset="0"/>
            </a:rPr>
            <a:t>Discuss</a:t>
          </a:r>
        </a:p>
      </dsp:txBody>
      <dsp:txXfrm>
        <a:off x="84385" y="1902074"/>
        <a:ext cx="3013342" cy="1559868"/>
      </dsp:txXfrm>
    </dsp:sp>
    <dsp:sp modelId="{650EF6DA-86E8-4C88-9548-1F710AE2A815}">
      <dsp:nvSpPr>
        <dsp:cNvPr id="0" name=""/>
        <dsp:cNvSpPr/>
      </dsp:nvSpPr>
      <dsp:spPr>
        <a:xfrm rot="5400000">
          <a:off x="5319200" y="1668535"/>
          <a:ext cx="1382910" cy="5657088"/>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ts val="2200"/>
            </a:lnSpc>
            <a:spcBef>
              <a:spcPct val="0"/>
            </a:spcBef>
            <a:spcAft>
              <a:spcPct val="15000"/>
            </a:spcAft>
            <a:buChar char="•"/>
          </a:pPr>
          <a:r>
            <a:rPr lang="en-US" sz="2400" kern="1200" dirty="0">
              <a:latin typeface="Arial Narrow" panose="020B0606020202030204" pitchFamily="34" charset="0"/>
            </a:rPr>
            <a:t>Ask what God wants you to do about it</a:t>
          </a:r>
        </a:p>
        <a:p>
          <a:pPr marL="228600" lvl="1" indent="-228600" algn="l" defTabSz="1066800">
            <a:lnSpc>
              <a:spcPts val="2200"/>
            </a:lnSpc>
            <a:spcBef>
              <a:spcPct val="0"/>
            </a:spcBef>
            <a:spcAft>
              <a:spcPct val="15000"/>
            </a:spcAft>
            <a:buChar char="•"/>
          </a:pPr>
          <a:r>
            <a:rPr lang="en-US" sz="2400" kern="1200" dirty="0">
              <a:latin typeface="Arial Narrow" panose="020B0606020202030204" pitchFamily="34" charset="0"/>
            </a:rPr>
            <a:t>Make small changes in your daily life</a:t>
          </a:r>
        </a:p>
        <a:p>
          <a:pPr marL="228600" lvl="1" indent="-228600" algn="l" defTabSz="1066800">
            <a:lnSpc>
              <a:spcPts val="2200"/>
            </a:lnSpc>
            <a:spcBef>
              <a:spcPct val="0"/>
            </a:spcBef>
            <a:spcAft>
              <a:spcPct val="15000"/>
            </a:spcAft>
            <a:buChar char="•"/>
          </a:pPr>
          <a:r>
            <a:rPr lang="en-US" sz="2400" kern="1200" dirty="0">
              <a:latin typeface="Arial Narrow" panose="020B0606020202030204" pitchFamily="34" charset="0"/>
            </a:rPr>
            <a:t>Support from others and the Holy Spirit</a:t>
          </a:r>
        </a:p>
      </dsp:txBody>
      <dsp:txXfrm rot="-5400000">
        <a:off x="3182111" y="3873132"/>
        <a:ext cx="5589580" cy="1247894"/>
      </dsp:txXfrm>
    </dsp:sp>
    <dsp:sp modelId="{74AF5405-5FA5-4F52-9AF4-29E01BABD85F}">
      <dsp:nvSpPr>
        <dsp:cNvPr id="0" name=""/>
        <dsp:cNvSpPr/>
      </dsp:nvSpPr>
      <dsp:spPr>
        <a:xfrm>
          <a:off x="0" y="3632760"/>
          <a:ext cx="3182112" cy="172863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60" tIns="274320" rIns="251460" bIns="125730" numCol="1" spcCol="1270" anchor="ctr" anchorCtr="0">
          <a:noAutofit/>
        </a:bodyPr>
        <a:lstStyle/>
        <a:p>
          <a:pPr marL="0" lvl="0" indent="0" algn="ctr" defTabSz="2933700">
            <a:lnSpc>
              <a:spcPts val="2200"/>
            </a:lnSpc>
            <a:spcBef>
              <a:spcPct val="0"/>
            </a:spcBef>
            <a:spcAft>
              <a:spcPct val="35000"/>
            </a:spcAft>
            <a:buNone/>
          </a:pPr>
          <a:r>
            <a:rPr lang="en-US" sz="6600" kern="1200" dirty="0">
              <a:latin typeface="Arial Narrow" panose="020B0606020202030204" pitchFamily="34" charset="0"/>
            </a:rPr>
            <a:t>Apply</a:t>
          </a:r>
          <a:endParaRPr lang="en-US" sz="2000" kern="1200" dirty="0">
            <a:latin typeface="Arial Narrow" panose="020B0606020202030204" pitchFamily="34" charset="0"/>
          </a:endParaRPr>
        </a:p>
      </dsp:txBody>
      <dsp:txXfrm>
        <a:off x="84385" y="3717145"/>
        <a:ext cx="3013342" cy="155986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6040A2-D60B-48D7-8522-0FCC8F0971BF}"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E5B5D-4AF1-4FA2-869B-CB440F4F6977}" type="slidenum">
              <a:rPr lang="en-US" smtClean="0"/>
              <a:t>‹#›</a:t>
            </a:fld>
            <a:endParaRPr lang="en-US"/>
          </a:p>
        </p:txBody>
      </p:sp>
    </p:spTree>
    <p:extLst>
      <p:ext uri="{BB962C8B-B14F-4D97-AF65-F5344CB8AC3E}">
        <p14:creationId xmlns:p14="http://schemas.microsoft.com/office/powerpoint/2010/main" val="4075929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040A2-D60B-48D7-8522-0FCC8F0971BF}"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E5B5D-4AF1-4FA2-869B-CB440F4F6977}" type="slidenum">
              <a:rPr lang="en-US" smtClean="0"/>
              <a:t>‹#›</a:t>
            </a:fld>
            <a:endParaRPr lang="en-US"/>
          </a:p>
        </p:txBody>
      </p:sp>
    </p:spTree>
    <p:extLst>
      <p:ext uri="{BB962C8B-B14F-4D97-AF65-F5344CB8AC3E}">
        <p14:creationId xmlns:p14="http://schemas.microsoft.com/office/powerpoint/2010/main" val="2538645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040A2-D60B-48D7-8522-0FCC8F0971BF}"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E5B5D-4AF1-4FA2-869B-CB440F4F6977}" type="slidenum">
              <a:rPr lang="en-US" smtClean="0"/>
              <a:t>‹#›</a:t>
            </a:fld>
            <a:endParaRPr lang="en-US"/>
          </a:p>
        </p:txBody>
      </p:sp>
    </p:spTree>
    <p:extLst>
      <p:ext uri="{BB962C8B-B14F-4D97-AF65-F5344CB8AC3E}">
        <p14:creationId xmlns:p14="http://schemas.microsoft.com/office/powerpoint/2010/main" val="133218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040A2-D60B-48D7-8522-0FCC8F0971BF}"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E5B5D-4AF1-4FA2-869B-CB440F4F6977}" type="slidenum">
              <a:rPr lang="en-US" smtClean="0"/>
              <a:t>‹#›</a:t>
            </a:fld>
            <a:endParaRPr lang="en-US"/>
          </a:p>
        </p:txBody>
      </p:sp>
    </p:spTree>
    <p:extLst>
      <p:ext uri="{BB962C8B-B14F-4D97-AF65-F5344CB8AC3E}">
        <p14:creationId xmlns:p14="http://schemas.microsoft.com/office/powerpoint/2010/main" val="3212314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6040A2-D60B-48D7-8522-0FCC8F0971BF}"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E5B5D-4AF1-4FA2-869B-CB440F4F6977}" type="slidenum">
              <a:rPr lang="en-US" smtClean="0"/>
              <a:t>‹#›</a:t>
            </a:fld>
            <a:endParaRPr lang="en-US"/>
          </a:p>
        </p:txBody>
      </p:sp>
    </p:spTree>
    <p:extLst>
      <p:ext uri="{BB962C8B-B14F-4D97-AF65-F5344CB8AC3E}">
        <p14:creationId xmlns:p14="http://schemas.microsoft.com/office/powerpoint/2010/main" val="2726317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6040A2-D60B-48D7-8522-0FCC8F0971BF}"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BE5B5D-4AF1-4FA2-869B-CB440F4F6977}" type="slidenum">
              <a:rPr lang="en-US" smtClean="0"/>
              <a:t>‹#›</a:t>
            </a:fld>
            <a:endParaRPr lang="en-US"/>
          </a:p>
        </p:txBody>
      </p:sp>
    </p:spTree>
    <p:extLst>
      <p:ext uri="{BB962C8B-B14F-4D97-AF65-F5344CB8AC3E}">
        <p14:creationId xmlns:p14="http://schemas.microsoft.com/office/powerpoint/2010/main" val="3555269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6040A2-D60B-48D7-8522-0FCC8F0971BF}" type="datetimeFigureOut">
              <a:rPr lang="en-US" smtClean="0"/>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BE5B5D-4AF1-4FA2-869B-CB440F4F6977}" type="slidenum">
              <a:rPr lang="en-US" smtClean="0"/>
              <a:t>‹#›</a:t>
            </a:fld>
            <a:endParaRPr lang="en-US"/>
          </a:p>
        </p:txBody>
      </p:sp>
    </p:spTree>
    <p:extLst>
      <p:ext uri="{BB962C8B-B14F-4D97-AF65-F5344CB8AC3E}">
        <p14:creationId xmlns:p14="http://schemas.microsoft.com/office/powerpoint/2010/main" val="2713050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6040A2-D60B-48D7-8522-0FCC8F0971BF}" type="datetimeFigureOut">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BE5B5D-4AF1-4FA2-869B-CB440F4F6977}" type="slidenum">
              <a:rPr lang="en-US" smtClean="0"/>
              <a:t>‹#›</a:t>
            </a:fld>
            <a:endParaRPr lang="en-US"/>
          </a:p>
        </p:txBody>
      </p:sp>
    </p:spTree>
    <p:extLst>
      <p:ext uri="{BB962C8B-B14F-4D97-AF65-F5344CB8AC3E}">
        <p14:creationId xmlns:p14="http://schemas.microsoft.com/office/powerpoint/2010/main" val="1733048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040A2-D60B-48D7-8522-0FCC8F0971BF}" type="datetimeFigureOut">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BE5B5D-4AF1-4FA2-869B-CB440F4F6977}" type="slidenum">
              <a:rPr lang="en-US" smtClean="0"/>
              <a:t>‹#›</a:t>
            </a:fld>
            <a:endParaRPr lang="en-US"/>
          </a:p>
        </p:txBody>
      </p:sp>
    </p:spTree>
    <p:extLst>
      <p:ext uri="{BB962C8B-B14F-4D97-AF65-F5344CB8AC3E}">
        <p14:creationId xmlns:p14="http://schemas.microsoft.com/office/powerpoint/2010/main" val="3154174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6040A2-D60B-48D7-8522-0FCC8F0971BF}"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BE5B5D-4AF1-4FA2-869B-CB440F4F6977}" type="slidenum">
              <a:rPr lang="en-US" smtClean="0"/>
              <a:t>‹#›</a:t>
            </a:fld>
            <a:endParaRPr lang="en-US"/>
          </a:p>
        </p:txBody>
      </p:sp>
    </p:spTree>
    <p:extLst>
      <p:ext uri="{BB962C8B-B14F-4D97-AF65-F5344CB8AC3E}">
        <p14:creationId xmlns:p14="http://schemas.microsoft.com/office/powerpoint/2010/main" val="3507422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6040A2-D60B-48D7-8522-0FCC8F0971BF}"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BE5B5D-4AF1-4FA2-869B-CB440F4F6977}" type="slidenum">
              <a:rPr lang="en-US" smtClean="0"/>
              <a:t>‹#›</a:t>
            </a:fld>
            <a:endParaRPr lang="en-US"/>
          </a:p>
        </p:txBody>
      </p:sp>
    </p:spTree>
    <p:extLst>
      <p:ext uri="{BB962C8B-B14F-4D97-AF65-F5344CB8AC3E}">
        <p14:creationId xmlns:p14="http://schemas.microsoft.com/office/powerpoint/2010/main" val="1851847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6040A2-D60B-48D7-8522-0FCC8F0971BF}" type="datetimeFigureOut">
              <a:rPr lang="en-US" smtClean="0"/>
              <a:t>4/10/2018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BE5B5D-4AF1-4FA2-869B-CB440F4F6977}" type="slidenum">
              <a:rPr lang="en-US" smtClean="0"/>
              <a:t>‹#›</a:t>
            </a:fld>
            <a:endParaRPr lang="en-US"/>
          </a:p>
        </p:txBody>
      </p:sp>
    </p:spTree>
    <p:extLst>
      <p:ext uri="{BB962C8B-B14F-4D97-AF65-F5344CB8AC3E}">
        <p14:creationId xmlns:p14="http://schemas.microsoft.com/office/powerpoint/2010/main" val="703246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Rounded Corners 5"/>
          <p:cNvSpPr/>
          <p:nvPr/>
        </p:nvSpPr>
        <p:spPr>
          <a:xfrm>
            <a:off x="534819" y="4128645"/>
            <a:ext cx="6281613" cy="609609"/>
          </a:xfrm>
          <a:prstGeom prst="roundRect">
            <a:avLst>
              <a:gd name="adj" fmla="val 50000"/>
            </a:avLst>
          </a:prstGeom>
          <a:solidFill>
            <a:srgbClr val="B53168"/>
          </a:solidFill>
        </p:spPr>
        <p:txBody>
          <a:bodyPr wrap="square" lIns="0" tIns="0" rIns="0" bIns="0" anchor="ctr" anchorCtr="0">
            <a:noAutofit/>
          </a:bodyPr>
          <a:lstStyle/>
          <a:p>
            <a:pPr algn="ctr"/>
            <a:r>
              <a:rPr lang="en-US" sz="3200" b="1" dirty="0">
                <a:solidFill>
                  <a:srgbClr val="1CDDDA"/>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Love Is Something You Do!</a:t>
            </a:r>
            <a:endParaRPr lang="en-US" sz="3200" b="1" dirty="0">
              <a:solidFill>
                <a:srgbClr val="1CDDDA"/>
              </a:solidFill>
              <a:effectLst>
                <a:outerShdw blurRad="38100" dist="38100" dir="2700000" algn="tl">
                  <a:srgbClr val="000000">
                    <a:alpha val="43137"/>
                  </a:srgbClr>
                </a:outerShdw>
              </a:effectLst>
              <a:latin typeface="Arial Narrow" panose="020B0606020202030204" pitchFamily="34" charset="0"/>
            </a:endParaRPr>
          </a:p>
        </p:txBody>
      </p:sp>
      <p:sp>
        <p:nvSpPr>
          <p:cNvPr id="7" name="Rectangle 6"/>
          <p:cNvSpPr/>
          <p:nvPr/>
        </p:nvSpPr>
        <p:spPr>
          <a:xfrm>
            <a:off x="96982" y="5225626"/>
            <a:ext cx="6719449" cy="1384995"/>
          </a:xfrm>
          <a:prstGeom prst="rect">
            <a:avLst/>
          </a:prstGeom>
        </p:spPr>
        <p:txBody>
          <a:bodyPr wrap="square">
            <a:spAutoFit/>
          </a:bodyPr>
          <a:lstStyle/>
          <a:p>
            <a:pPr marR="0" algn="ctr">
              <a:spcBef>
                <a:spcPts val="0"/>
              </a:spcBef>
              <a:spcAft>
                <a:spcPts val="0"/>
              </a:spcAft>
            </a:pPr>
            <a:r>
              <a:rPr lang="en-US" sz="2800" b="1" i="1" dirty="0">
                <a:latin typeface="Arial Narrow" panose="020B0606020202030204" pitchFamily="34" charset="0"/>
                <a:ea typeface="Times New Roman" panose="02020603050405020304" pitchFamily="18" charset="0"/>
              </a:rPr>
              <a:t>“Now, these three remain: faith, hope and love. But the greatest of these is love.” </a:t>
            </a:r>
          </a:p>
          <a:p>
            <a:pPr marR="0" algn="r">
              <a:spcBef>
                <a:spcPts val="0"/>
              </a:spcBef>
              <a:spcAft>
                <a:spcPts val="0"/>
              </a:spcAft>
            </a:pPr>
            <a:r>
              <a:rPr lang="en-US" sz="2800" b="1" i="1" dirty="0">
                <a:latin typeface="Arial Narrow" panose="020B0606020202030204" pitchFamily="34" charset="0"/>
                <a:ea typeface="Times New Roman" panose="02020603050405020304" pitchFamily="18" charset="0"/>
              </a:rPr>
              <a:t>~1 Cor. 13:13</a:t>
            </a:r>
          </a:p>
        </p:txBody>
      </p:sp>
    </p:spTree>
    <p:extLst>
      <p:ext uri="{BB962C8B-B14F-4D97-AF65-F5344CB8AC3E}">
        <p14:creationId xmlns:p14="http://schemas.microsoft.com/office/powerpoint/2010/main" val="3222810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flipH="1">
            <a:off x="0" y="0"/>
            <a:ext cx="9144000" cy="1233055"/>
          </a:xfrm>
          <a:prstGeom prst="rect">
            <a:avLst/>
          </a:prstGeom>
        </p:spPr>
      </p:pic>
      <p:sp>
        <p:nvSpPr>
          <p:cNvPr id="2" name="Rectangle 1"/>
          <p:cNvSpPr/>
          <p:nvPr/>
        </p:nvSpPr>
        <p:spPr>
          <a:xfrm>
            <a:off x="2964873" y="390302"/>
            <a:ext cx="4447309" cy="1015663"/>
          </a:xfrm>
          <a:prstGeom prst="rect">
            <a:avLst/>
          </a:prstGeom>
        </p:spPr>
        <p:txBody>
          <a:bodyPr wrap="square">
            <a:spAutoFit/>
          </a:bodyPr>
          <a:lstStyle/>
          <a:p>
            <a:pPr algn="ctr"/>
            <a:r>
              <a:rPr lang="en-US" sz="6000" b="1" dirty="0">
                <a:solidFill>
                  <a:srgbClr val="B53168"/>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 John 1:1-7</a:t>
            </a:r>
            <a:endParaRPr lang="en-US" sz="6000" b="1" dirty="0">
              <a:solidFill>
                <a:srgbClr val="B53168"/>
              </a:solidFill>
              <a:effectLst>
                <a:outerShdw blurRad="38100" dist="38100" dir="2700000" algn="tl">
                  <a:srgbClr val="000000">
                    <a:alpha val="43137"/>
                  </a:srgbClr>
                </a:outerShdw>
              </a:effectLst>
              <a:latin typeface="Arial Narrow" panose="020B0606020202030204" pitchFamily="34" charset="0"/>
            </a:endParaRPr>
          </a:p>
        </p:txBody>
      </p:sp>
      <p:sp>
        <p:nvSpPr>
          <p:cNvPr id="4" name="Rectangle 3"/>
          <p:cNvSpPr/>
          <p:nvPr/>
        </p:nvSpPr>
        <p:spPr>
          <a:xfrm>
            <a:off x="235526" y="1405965"/>
            <a:ext cx="8714509" cy="4524315"/>
          </a:xfrm>
          <a:prstGeom prst="rect">
            <a:avLst/>
          </a:prstGeom>
        </p:spPr>
        <p:txBody>
          <a:bodyPr wrap="square">
            <a:spAutoFit/>
          </a:bodyPr>
          <a:lstStyle/>
          <a:p>
            <a:pPr marR="0" algn="just">
              <a:spcBef>
                <a:spcPts val="0"/>
              </a:spcBef>
              <a:spcAft>
                <a:spcPts val="0"/>
              </a:spcAft>
            </a:pPr>
            <a:r>
              <a:rPr lang="en-US" sz="36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5 </a:t>
            </a:r>
            <a:r>
              <a:rPr lang="en-US" sz="36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This is the message that we have heard from Him and announce to you: “God is light and there is no darkness in Him at all.” </a:t>
            </a:r>
            <a:r>
              <a:rPr lang="en-US" sz="36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6 </a:t>
            </a:r>
            <a:r>
              <a:rPr lang="en-US" sz="36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If we claim, “We have fellowship with Him,” and live in the darkness, we are lying and do not act truthfully. </a:t>
            </a:r>
            <a:r>
              <a:rPr lang="en-US" sz="36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7 </a:t>
            </a:r>
            <a:r>
              <a:rPr lang="en-US" sz="36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But if we live in the light in the same way as He is in the light, we have fellowship with each other, and the blood of Jesus, His Son, cleanses us from every sin. </a:t>
            </a:r>
          </a:p>
        </p:txBody>
      </p:sp>
    </p:spTree>
    <p:extLst>
      <p:ext uri="{BB962C8B-B14F-4D97-AF65-F5344CB8AC3E}">
        <p14:creationId xmlns:p14="http://schemas.microsoft.com/office/powerpoint/2010/main" val="3203954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flipH="1">
            <a:off x="0" y="0"/>
            <a:ext cx="9144000" cy="1233055"/>
          </a:xfrm>
          <a:prstGeom prst="rect">
            <a:avLst/>
          </a:prstGeom>
        </p:spPr>
      </p:pic>
      <p:sp>
        <p:nvSpPr>
          <p:cNvPr id="2" name="Rectangle 1"/>
          <p:cNvSpPr/>
          <p:nvPr/>
        </p:nvSpPr>
        <p:spPr>
          <a:xfrm>
            <a:off x="2369128" y="32726"/>
            <a:ext cx="6303818" cy="1200329"/>
          </a:xfrm>
          <a:prstGeom prst="rect">
            <a:avLst/>
          </a:prstGeom>
        </p:spPr>
        <p:txBody>
          <a:bodyPr wrap="square">
            <a:spAutoFit/>
          </a:bodyPr>
          <a:lstStyle/>
          <a:p>
            <a:pPr algn="ctr"/>
            <a:r>
              <a:rPr lang="en-US" sz="3600" b="1" dirty="0">
                <a:solidFill>
                  <a:srgbClr val="B53168"/>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Our “spiritual core” according to</a:t>
            </a:r>
          </a:p>
          <a:p>
            <a:pPr algn="ctr"/>
            <a:r>
              <a:rPr lang="en-US" sz="3600" b="1" dirty="0">
                <a:solidFill>
                  <a:srgbClr val="B53168"/>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1 John, is God’s Love</a:t>
            </a:r>
            <a:endParaRPr lang="en-US" sz="3600" b="1" dirty="0">
              <a:solidFill>
                <a:srgbClr val="B53168"/>
              </a:solidFill>
              <a:effectLst>
                <a:outerShdw blurRad="38100" dist="38100" dir="2700000" algn="tl">
                  <a:srgbClr val="000000">
                    <a:alpha val="43137"/>
                  </a:srgbClr>
                </a:outerShdw>
              </a:effectLst>
              <a:latin typeface="Arial Narrow" panose="020B0606020202030204" pitchFamily="34" charset="0"/>
            </a:endParaRPr>
          </a:p>
        </p:txBody>
      </p:sp>
      <p:sp>
        <p:nvSpPr>
          <p:cNvPr id="4" name="Rectangle 3"/>
          <p:cNvSpPr/>
          <p:nvPr/>
        </p:nvSpPr>
        <p:spPr>
          <a:xfrm>
            <a:off x="235526" y="1405965"/>
            <a:ext cx="8714509" cy="5201424"/>
          </a:xfrm>
          <a:prstGeom prst="rect">
            <a:avLst/>
          </a:prstGeom>
        </p:spPr>
        <p:txBody>
          <a:bodyPr wrap="square">
            <a:spAutoFit/>
          </a:bodyPr>
          <a:lstStyle/>
          <a:p>
            <a:pPr marR="0" algn="just">
              <a:spcBef>
                <a:spcPts val="0"/>
              </a:spcBef>
              <a:spcAft>
                <a:spcPts val="0"/>
              </a:spcAft>
            </a:pPr>
            <a:r>
              <a:rPr lang="en-US" sz="4000" b="1" dirty="0">
                <a:solidFill>
                  <a:srgbClr val="B53168"/>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WORKING YOUR CORE:</a:t>
            </a:r>
          </a:p>
          <a:p>
            <a:pPr marL="742950" marR="0" indent="-742950">
              <a:spcBef>
                <a:spcPts val="0"/>
              </a:spcBef>
              <a:spcAft>
                <a:spcPts val="0"/>
              </a:spcAft>
              <a:buFont typeface="Wingdings" panose="05000000000000000000" pitchFamily="2" charset="2"/>
              <a:buChar char="Ø"/>
            </a:pPr>
            <a:r>
              <a:rPr lang="en-US" sz="36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God is love (agape: self-sacrificing commitment)</a:t>
            </a:r>
          </a:p>
          <a:p>
            <a:pPr marL="742950" marR="0" indent="-742950">
              <a:lnSpc>
                <a:spcPct val="150000"/>
              </a:lnSpc>
              <a:spcBef>
                <a:spcPts val="0"/>
              </a:spcBef>
              <a:spcAft>
                <a:spcPts val="0"/>
              </a:spcAft>
              <a:buFont typeface="Wingdings" panose="05000000000000000000" pitchFamily="2" charset="2"/>
              <a:buChar char="Ø"/>
            </a:pPr>
            <a:r>
              <a:rPr lang="en-US" sz="36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God’s love is shown best in Jesus’ sacrifice</a:t>
            </a:r>
          </a:p>
          <a:p>
            <a:pPr marL="742950" marR="0" indent="-742950">
              <a:lnSpc>
                <a:spcPct val="150000"/>
              </a:lnSpc>
              <a:spcBef>
                <a:spcPts val="0"/>
              </a:spcBef>
              <a:spcAft>
                <a:spcPts val="0"/>
              </a:spcAft>
              <a:buFont typeface="Wingdings" panose="05000000000000000000" pitchFamily="2" charset="2"/>
              <a:buChar char="Ø"/>
            </a:pPr>
            <a:r>
              <a:rPr lang="en-US" sz="36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We receive God’s love when we receive Jesus</a:t>
            </a:r>
          </a:p>
          <a:p>
            <a:pPr marL="742950" marR="0" indent="-742950">
              <a:lnSpc>
                <a:spcPct val="150000"/>
              </a:lnSpc>
              <a:spcBef>
                <a:spcPts val="0"/>
              </a:spcBef>
              <a:spcAft>
                <a:spcPts val="0"/>
              </a:spcAft>
              <a:buFont typeface="Wingdings" panose="05000000000000000000" pitchFamily="2" charset="2"/>
              <a:buChar char="Ø"/>
            </a:pPr>
            <a:r>
              <a:rPr lang="en-US" sz="36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We live God’s love through obedience</a:t>
            </a:r>
          </a:p>
          <a:p>
            <a:pPr marL="742950" marR="0" indent="-742950">
              <a:lnSpc>
                <a:spcPct val="150000"/>
              </a:lnSpc>
              <a:spcBef>
                <a:spcPts val="0"/>
              </a:spcBef>
              <a:spcAft>
                <a:spcPts val="0"/>
              </a:spcAft>
              <a:buFont typeface="Wingdings" panose="05000000000000000000" pitchFamily="2" charset="2"/>
              <a:buChar char="Ø"/>
            </a:pPr>
            <a:r>
              <a:rPr lang="en-US" sz="36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We love others with God’s love</a:t>
            </a:r>
          </a:p>
        </p:txBody>
      </p:sp>
    </p:spTree>
    <p:extLst>
      <p:ext uri="{BB962C8B-B14F-4D97-AF65-F5344CB8AC3E}">
        <p14:creationId xmlns:p14="http://schemas.microsoft.com/office/powerpoint/2010/main" val="3815558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4" name="Rectangle 3"/>
          <p:cNvSpPr/>
          <p:nvPr/>
        </p:nvSpPr>
        <p:spPr>
          <a:xfrm>
            <a:off x="193963" y="1351508"/>
            <a:ext cx="5860473" cy="4154984"/>
          </a:xfrm>
          <a:prstGeom prst="rect">
            <a:avLst/>
          </a:prstGeom>
        </p:spPr>
        <p:txBody>
          <a:bodyPr wrap="square">
            <a:spAutoFit/>
          </a:bodyPr>
          <a:lstStyle/>
          <a:p>
            <a:pPr algn="ctr"/>
            <a:r>
              <a:rPr lang="en-US" sz="8800" b="1" dirty="0">
                <a:solidFill>
                  <a:srgbClr val="B53168"/>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Godly love is something we do!</a:t>
            </a:r>
            <a:endParaRPr lang="en-US" sz="3600" b="1"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3902373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ED5D9"/>
        </a:solidFill>
        <a:effectLst/>
      </p:bgPr>
    </p:bg>
    <p:spTree>
      <p:nvGrpSpPr>
        <p:cNvPr id="1" name=""/>
        <p:cNvGrpSpPr/>
        <p:nvPr/>
      </p:nvGrpSpPr>
      <p:grpSpPr>
        <a:xfrm>
          <a:off x="0" y="0"/>
          <a:ext cx="0" cy="0"/>
          <a:chOff x="0" y="0"/>
          <a:chExt cx="0" cy="0"/>
        </a:xfrm>
      </p:grpSpPr>
      <p:pic>
        <p:nvPicPr>
          <p:cNvPr id="9218" name="Picture 2" descr="https://amydterry.files.wordpress.com/2016/05/img_28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7763"/>
            <a:ext cx="8686800" cy="5791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28600" y="4655126"/>
            <a:ext cx="1814945" cy="2022765"/>
          </a:xfrm>
          <a:prstGeom prst="roundRect">
            <a:avLst>
              <a:gd name="adj" fmla="val 28880"/>
            </a:avLst>
          </a:prstGeom>
          <a:ln>
            <a:solidFill>
              <a:srgbClr val="1CDDDA"/>
            </a:solidFill>
          </a:ln>
        </p:spPr>
      </p:pic>
    </p:spTree>
    <p:extLst>
      <p:ext uri="{BB962C8B-B14F-4D97-AF65-F5344CB8AC3E}">
        <p14:creationId xmlns:p14="http://schemas.microsoft.com/office/powerpoint/2010/main" val="1357566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ED5D9"/>
        </a:solidFill>
        <a:effectLst/>
      </p:bgPr>
    </p:bg>
    <p:spTree>
      <p:nvGrpSpPr>
        <p:cNvPr id="1" name=""/>
        <p:cNvGrpSpPr/>
        <p:nvPr/>
      </p:nvGrpSpPr>
      <p:grpSpPr>
        <a:xfrm>
          <a:off x="0" y="0"/>
          <a:ext cx="0" cy="0"/>
          <a:chOff x="0" y="0"/>
          <a:chExt cx="0" cy="0"/>
        </a:xfrm>
      </p:grpSpPr>
      <p:pic>
        <p:nvPicPr>
          <p:cNvPr id="1026" name="Picture 2" descr="http://www.personaltrainerworldwide.co.uk/plus/wp-content/uploads/2014/07/ArnoldSchwarzenegg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308" y="383869"/>
            <a:ext cx="7333384" cy="60902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93963" y="4655126"/>
            <a:ext cx="1814945" cy="2022765"/>
          </a:xfrm>
          <a:prstGeom prst="roundRect">
            <a:avLst>
              <a:gd name="adj" fmla="val 28880"/>
            </a:avLst>
          </a:prstGeom>
          <a:ln>
            <a:solidFill>
              <a:srgbClr val="1CDDDA"/>
            </a:solidFill>
          </a:ln>
        </p:spPr>
      </p:pic>
      <p:pic>
        <p:nvPicPr>
          <p:cNvPr id="1028" name="Picture 4" descr="David2"/>
          <p:cNvPicPr>
            <a:picLocks noChangeAspect="1" noChangeArrowheads="1"/>
          </p:cNvPicPr>
          <p:nvPr/>
        </p:nvPicPr>
        <p:blipFill rotWithShape="1">
          <a:blip r:embed="rId4">
            <a:extLst>
              <a:ext uri="{BEBA8EAE-BF5A-486C-A8C5-ECC9F3942E4B}">
                <a14:imgProps xmlns:a14="http://schemas.microsoft.com/office/drawing/2010/main">
                  <a14:imgLayer r:embed="rId5">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p:blipFill>
        <p:spPr bwMode="auto">
          <a:xfrm>
            <a:off x="3796145" y="387919"/>
            <a:ext cx="1371600" cy="2049519"/>
          </a:xfrm>
          <a:prstGeom prst="roundRect">
            <a:avLst>
              <a:gd name="adj" fmla="val 50000"/>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716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4" name="Rectangle 3"/>
          <p:cNvSpPr/>
          <p:nvPr/>
        </p:nvSpPr>
        <p:spPr>
          <a:xfrm>
            <a:off x="374073" y="4657544"/>
            <a:ext cx="7356764" cy="1200329"/>
          </a:xfrm>
          <a:prstGeom prst="rect">
            <a:avLst/>
          </a:prstGeom>
        </p:spPr>
        <p:txBody>
          <a:bodyPr wrap="square">
            <a:spAutoFit/>
          </a:bodyPr>
          <a:lstStyle/>
          <a:p>
            <a:r>
              <a:rPr lang="en-US" sz="3600" b="1" dirty="0">
                <a:latin typeface="Arial Narrow" panose="020B0606020202030204" pitchFamily="34" charset="0"/>
                <a:ea typeface="Times New Roman" panose="02020603050405020304" pitchFamily="18" charset="0"/>
              </a:rPr>
              <a:t>Bible study for life transformation!</a:t>
            </a:r>
          </a:p>
          <a:p>
            <a:pPr indent="457200"/>
            <a:r>
              <a:rPr lang="en-US" sz="3600" b="1" dirty="0">
                <a:latin typeface="Arial Narrow" panose="020B0606020202030204" pitchFamily="34" charset="0"/>
                <a:ea typeface="Times New Roman" panose="02020603050405020304" pitchFamily="18" charset="0"/>
              </a:rPr>
              <a:t>Engaging </a:t>
            </a:r>
            <a:r>
              <a:rPr lang="en-US" sz="3600" b="1" dirty="0">
                <a:solidFill>
                  <a:srgbClr val="B53168"/>
                </a:solidFill>
                <a:latin typeface="Arial Narrow" panose="020B0606020202030204" pitchFamily="34" charset="0"/>
                <a:ea typeface="Times New Roman" panose="02020603050405020304" pitchFamily="18" charset="0"/>
              </a:rPr>
              <a:t>1 John </a:t>
            </a:r>
            <a:r>
              <a:rPr lang="en-US" sz="3600" b="1" dirty="0">
                <a:latin typeface="Arial Narrow" panose="020B0606020202030204" pitchFamily="34" charset="0"/>
                <a:ea typeface="Times New Roman" panose="02020603050405020304" pitchFamily="18" charset="0"/>
              </a:rPr>
              <a:t>as a model.</a:t>
            </a:r>
          </a:p>
        </p:txBody>
      </p:sp>
      <p:pic>
        <p:nvPicPr>
          <p:cNvPr id="2050" name="Picture 2" descr="http://mtvcog.org/wp-content/uploads/2016/11/nobiblestudy.pn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06855" y="583289"/>
            <a:ext cx="4474745" cy="29510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532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flipH="1">
            <a:off x="0" y="0"/>
            <a:ext cx="9144000" cy="1233055"/>
          </a:xfrm>
          <a:prstGeom prst="rect">
            <a:avLst/>
          </a:prstGeom>
        </p:spPr>
      </p:pic>
      <p:sp>
        <p:nvSpPr>
          <p:cNvPr id="2" name="Rectangle 1"/>
          <p:cNvSpPr/>
          <p:nvPr/>
        </p:nvSpPr>
        <p:spPr>
          <a:xfrm>
            <a:off x="2291540" y="599059"/>
            <a:ext cx="6852460" cy="707886"/>
          </a:xfrm>
          <a:prstGeom prst="rect">
            <a:avLst/>
          </a:prstGeom>
        </p:spPr>
        <p:txBody>
          <a:bodyPr wrap="square">
            <a:spAutoFit/>
          </a:bodyPr>
          <a:lstStyle/>
          <a:p>
            <a:r>
              <a:rPr lang="en-US" sz="4000" b="1" dirty="0">
                <a:solidFill>
                  <a:srgbClr val="B53168"/>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Engaging Scripture to Transform</a:t>
            </a:r>
            <a:endParaRPr lang="en-US" sz="4000" b="1" dirty="0">
              <a:solidFill>
                <a:srgbClr val="B53168"/>
              </a:solidFill>
              <a:effectLst>
                <a:outerShdw blurRad="38100" dist="38100" dir="2700000" algn="tl">
                  <a:srgbClr val="000000">
                    <a:alpha val="43137"/>
                  </a:srgbClr>
                </a:outerShdw>
              </a:effectLst>
              <a:latin typeface="Arial Narrow" panose="020B0606020202030204" pitchFamily="34" charset="0"/>
            </a:endParaRPr>
          </a:p>
        </p:txBody>
      </p:sp>
      <p:graphicFrame>
        <p:nvGraphicFramePr>
          <p:cNvPr id="4" name="Diagram 3"/>
          <p:cNvGraphicFramePr/>
          <p:nvPr>
            <p:extLst>
              <p:ext uri="{D42A27DB-BD31-4B8C-83A1-F6EECF244321}">
                <p14:modId xmlns:p14="http://schemas.microsoft.com/office/powerpoint/2010/main" val="1346419372"/>
              </p:ext>
            </p:extLst>
          </p:nvPr>
        </p:nvGraphicFramePr>
        <p:xfrm>
          <a:off x="166255" y="1397000"/>
          <a:ext cx="8839200" cy="53640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615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4" name="Rectangle 3"/>
          <p:cNvSpPr/>
          <p:nvPr/>
        </p:nvSpPr>
        <p:spPr>
          <a:xfrm>
            <a:off x="69272" y="290945"/>
            <a:ext cx="9005455" cy="5432256"/>
          </a:xfrm>
          <a:prstGeom prst="rect">
            <a:avLst/>
          </a:prstGeom>
        </p:spPr>
        <p:txBody>
          <a:bodyPr wrap="square">
            <a:spAutoFit/>
          </a:bodyPr>
          <a:lstStyle/>
          <a:p>
            <a:r>
              <a:rPr lang="en-US" sz="8800" b="1" dirty="0">
                <a:solidFill>
                  <a:srgbClr val="B53168"/>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 John</a:t>
            </a:r>
          </a:p>
          <a:p>
            <a:pPr marL="747713" lvl="1" indent="-457200">
              <a:lnSpc>
                <a:spcPct val="250000"/>
              </a:lnSpc>
              <a:buFont typeface="Wingdings" panose="05000000000000000000" pitchFamily="2" charset="2"/>
              <a:buChar char="Ø"/>
            </a:pPr>
            <a:r>
              <a:rPr lang="en-US" sz="3200" b="1"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In the New Testament</a:t>
            </a:r>
          </a:p>
          <a:p>
            <a:pPr marL="747713" lvl="1" indent="-457200">
              <a:lnSpc>
                <a:spcPct val="250000"/>
              </a:lnSpc>
              <a:spcAft>
                <a:spcPts val="4200"/>
              </a:spcAft>
              <a:buFont typeface="Wingdings" panose="05000000000000000000" pitchFamily="2" charset="2"/>
              <a:buChar char="Ø"/>
            </a:pPr>
            <a:r>
              <a:rPr lang="en-US" sz="3200" b="1"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Almost to the end of the Bible</a:t>
            </a:r>
          </a:p>
          <a:p>
            <a:pPr marL="747713" lvl="1" indent="-457200">
              <a:buFont typeface="Wingdings" panose="05000000000000000000" pitchFamily="2" charset="2"/>
              <a:buChar char="Ø"/>
            </a:pPr>
            <a:r>
              <a:rPr lang="en-US" sz="3200" b="1"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Is a General Epistle (letter) - written to all Christians</a:t>
            </a:r>
          </a:p>
        </p:txBody>
      </p:sp>
    </p:spTree>
    <p:extLst>
      <p:ext uri="{BB962C8B-B14F-4D97-AF65-F5344CB8AC3E}">
        <p14:creationId xmlns:p14="http://schemas.microsoft.com/office/powerpoint/2010/main" val="3696917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4" name="Rectangle 3"/>
          <p:cNvSpPr/>
          <p:nvPr/>
        </p:nvSpPr>
        <p:spPr>
          <a:xfrm>
            <a:off x="69273" y="-10"/>
            <a:ext cx="6123709" cy="6186309"/>
          </a:xfrm>
          <a:prstGeom prst="rect">
            <a:avLst/>
          </a:prstGeom>
        </p:spPr>
        <p:txBody>
          <a:bodyPr wrap="square">
            <a:spAutoFit/>
          </a:bodyPr>
          <a:lstStyle/>
          <a:p>
            <a:r>
              <a:rPr lang="en-US" sz="8800" b="1" dirty="0">
                <a:solidFill>
                  <a:srgbClr val="B53168"/>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 John</a:t>
            </a:r>
          </a:p>
          <a:p>
            <a:pPr marL="747713" lvl="1" indent="-457200">
              <a:buFont typeface="Wingdings" panose="05000000000000000000" pitchFamily="2" charset="2"/>
              <a:buChar char="Ø"/>
            </a:pPr>
            <a:r>
              <a:rPr lang="en-US" sz="2800" b="1"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Author: John the Apostles (who also wrote the Gospel of John, 1,2,3 John and Revelation)</a:t>
            </a:r>
          </a:p>
          <a:p>
            <a:pPr marL="747713" lvl="1" indent="-457200">
              <a:buFont typeface="Wingdings" panose="05000000000000000000" pitchFamily="2" charset="2"/>
              <a:buChar char="Ø"/>
            </a:pPr>
            <a:r>
              <a:rPr lang="en-US" sz="2800" b="1"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Date: Circa 90 A.D.</a:t>
            </a:r>
          </a:p>
          <a:p>
            <a:pPr marL="747713" lvl="1" indent="-457200">
              <a:buFont typeface="Wingdings" panose="05000000000000000000" pitchFamily="2" charset="2"/>
              <a:buChar char="Ø"/>
            </a:pPr>
            <a:r>
              <a:rPr lang="en-US" sz="2800" b="1"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Location: Ephesus</a:t>
            </a:r>
          </a:p>
          <a:p>
            <a:pPr marL="747713" lvl="1" indent="-457200">
              <a:buFont typeface="Wingdings" panose="05000000000000000000" pitchFamily="2" charset="2"/>
              <a:buChar char="Ø"/>
            </a:pPr>
            <a:r>
              <a:rPr lang="en-US" sz="2800" b="1"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Audience: Christians around Asia Minor</a:t>
            </a:r>
          </a:p>
          <a:p>
            <a:pPr marL="747713" lvl="1" indent="-457200">
              <a:buFont typeface="Wingdings" panose="05000000000000000000" pitchFamily="2" charset="2"/>
              <a:buChar char="Ø"/>
            </a:pPr>
            <a:r>
              <a:rPr lang="en-US" sz="2800" b="1"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Purpose: A general encouragement to all Christians to stay true to Jesus.</a:t>
            </a:r>
          </a:p>
          <a:p>
            <a:pPr marL="747713" lvl="1" indent="-457200">
              <a:buFont typeface="Wingdings" panose="05000000000000000000" pitchFamily="2" charset="2"/>
              <a:buChar char="Ø"/>
            </a:pPr>
            <a:r>
              <a:rPr lang="en-US" sz="2800" b="1"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Written like a sermon, a message about God’s love.</a:t>
            </a:r>
          </a:p>
        </p:txBody>
      </p:sp>
    </p:spTree>
    <p:extLst>
      <p:ext uri="{BB962C8B-B14F-4D97-AF65-F5344CB8AC3E}">
        <p14:creationId xmlns:p14="http://schemas.microsoft.com/office/powerpoint/2010/main" val="9750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4" name="Rectangle 3"/>
          <p:cNvSpPr/>
          <p:nvPr/>
        </p:nvSpPr>
        <p:spPr>
          <a:xfrm>
            <a:off x="13853" y="-13855"/>
            <a:ext cx="6068292" cy="6863417"/>
          </a:xfrm>
          <a:prstGeom prst="rect">
            <a:avLst/>
          </a:prstGeom>
        </p:spPr>
        <p:txBody>
          <a:bodyPr wrap="square">
            <a:spAutoFit/>
          </a:bodyPr>
          <a:lstStyle/>
          <a:p>
            <a:r>
              <a:rPr lang="en-US" sz="8800" b="1" dirty="0">
                <a:solidFill>
                  <a:srgbClr val="B53168"/>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 John</a:t>
            </a:r>
          </a:p>
          <a:p>
            <a:pPr marL="290513" lvl="1"/>
            <a:r>
              <a:rPr lang="en-US" sz="3200" b="1"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Theme verses of 1 John</a:t>
            </a:r>
          </a:p>
          <a:p>
            <a:pPr marL="290513" lvl="1"/>
            <a:r>
              <a:rPr lang="en-US" sz="3200" b="1"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1 John 3:16 “This is how we know love: Jesus laid down His life for us, and we ought to lay down our lives for one another.”</a:t>
            </a:r>
          </a:p>
          <a:p>
            <a:pPr marL="290513" lvl="1"/>
            <a:endParaRPr lang="en-US" sz="3200" b="1"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a:p>
            <a:pPr marL="290513" lvl="1"/>
            <a:r>
              <a:rPr lang="en-US" sz="3200" b="1"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1 John 4:7-8 “Dear friends, let’s love each other, because love is from God, and everyone who loves is born from God and knows God. ... God is love.”</a:t>
            </a:r>
          </a:p>
        </p:txBody>
      </p:sp>
    </p:spTree>
    <p:extLst>
      <p:ext uri="{BB962C8B-B14F-4D97-AF65-F5344CB8AC3E}">
        <p14:creationId xmlns:p14="http://schemas.microsoft.com/office/powerpoint/2010/main" val="3667211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4" name="Rectangle 3"/>
          <p:cNvSpPr/>
          <p:nvPr/>
        </p:nvSpPr>
        <p:spPr>
          <a:xfrm>
            <a:off x="69273" y="-10"/>
            <a:ext cx="6026727" cy="6863417"/>
          </a:xfrm>
          <a:prstGeom prst="rect">
            <a:avLst/>
          </a:prstGeom>
        </p:spPr>
        <p:txBody>
          <a:bodyPr wrap="square">
            <a:spAutoFit/>
          </a:bodyPr>
          <a:lstStyle/>
          <a:p>
            <a:r>
              <a:rPr lang="en-US" sz="8800" b="1" dirty="0">
                <a:solidFill>
                  <a:srgbClr val="B53168"/>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 John</a:t>
            </a:r>
          </a:p>
          <a:p>
            <a:pPr marL="290513" lvl="1"/>
            <a:r>
              <a:rPr lang="en-US" sz="2800" b="1"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Major themes in 1 John</a:t>
            </a:r>
          </a:p>
          <a:p>
            <a:pPr marL="747713" lvl="1" indent="-457200">
              <a:buFont typeface="Wingdings" panose="05000000000000000000" pitchFamily="2" charset="2"/>
              <a:buChar char="Ø"/>
            </a:pPr>
            <a:r>
              <a:rPr lang="en-US" sz="3600" b="1"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God is love</a:t>
            </a:r>
          </a:p>
          <a:p>
            <a:pPr marL="747713" lvl="1" indent="-457200">
              <a:buFont typeface="Wingdings" panose="05000000000000000000" pitchFamily="2" charset="2"/>
              <a:buChar char="Ø"/>
            </a:pPr>
            <a:r>
              <a:rPr lang="en-US" sz="3600" b="1"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We have fellowship with God in this love</a:t>
            </a:r>
          </a:p>
          <a:p>
            <a:pPr marL="747713" lvl="1" indent="-457200">
              <a:buFont typeface="Wingdings" panose="05000000000000000000" pitchFamily="2" charset="2"/>
              <a:buChar char="Ø"/>
            </a:pPr>
            <a:r>
              <a:rPr lang="en-US" sz="3600" b="1"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We love others with God’s love</a:t>
            </a:r>
          </a:p>
          <a:p>
            <a:pPr marL="747713" lvl="1" indent="-457200">
              <a:buFont typeface="Wingdings" panose="05000000000000000000" pitchFamily="2" charset="2"/>
              <a:buChar char="Ø"/>
            </a:pPr>
            <a:r>
              <a:rPr lang="en-US" sz="3600" b="1"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Obedience is the test of love</a:t>
            </a:r>
          </a:p>
          <a:p>
            <a:pPr marL="747713" lvl="1" indent="-457200">
              <a:buFont typeface="Wingdings" panose="05000000000000000000" pitchFamily="2" charset="2"/>
              <a:buChar char="Ø"/>
            </a:pPr>
            <a:r>
              <a:rPr lang="en-US" sz="3600" b="1"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We are being made holy</a:t>
            </a:r>
          </a:p>
          <a:p>
            <a:pPr marL="747713" lvl="1" indent="-457200">
              <a:buFont typeface="Wingdings" panose="05000000000000000000" pitchFamily="2" charset="2"/>
              <a:buChar char="Ø"/>
            </a:pPr>
            <a:r>
              <a:rPr lang="en-US" sz="3600" b="1"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God is overcoming the evil in the world</a:t>
            </a:r>
          </a:p>
        </p:txBody>
      </p:sp>
    </p:spTree>
    <p:extLst>
      <p:ext uri="{BB962C8B-B14F-4D97-AF65-F5344CB8AC3E}">
        <p14:creationId xmlns:p14="http://schemas.microsoft.com/office/powerpoint/2010/main" val="893206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flipH="1">
            <a:off x="0" y="0"/>
            <a:ext cx="9144000" cy="1233055"/>
          </a:xfrm>
          <a:prstGeom prst="rect">
            <a:avLst/>
          </a:prstGeom>
        </p:spPr>
      </p:pic>
      <p:sp>
        <p:nvSpPr>
          <p:cNvPr id="2" name="Rectangle 1"/>
          <p:cNvSpPr/>
          <p:nvPr/>
        </p:nvSpPr>
        <p:spPr>
          <a:xfrm>
            <a:off x="2964873" y="390302"/>
            <a:ext cx="4447309" cy="1015663"/>
          </a:xfrm>
          <a:prstGeom prst="rect">
            <a:avLst/>
          </a:prstGeom>
        </p:spPr>
        <p:txBody>
          <a:bodyPr wrap="square">
            <a:spAutoFit/>
          </a:bodyPr>
          <a:lstStyle/>
          <a:p>
            <a:pPr algn="ctr"/>
            <a:r>
              <a:rPr lang="en-US" sz="6000" b="1" dirty="0">
                <a:solidFill>
                  <a:srgbClr val="B53168"/>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 John 1:1-7</a:t>
            </a:r>
            <a:endParaRPr lang="en-US" sz="6000" b="1" dirty="0">
              <a:solidFill>
                <a:srgbClr val="B53168"/>
              </a:solidFill>
              <a:effectLst>
                <a:outerShdw blurRad="38100" dist="38100" dir="2700000" algn="tl">
                  <a:srgbClr val="000000">
                    <a:alpha val="43137"/>
                  </a:srgbClr>
                </a:outerShdw>
              </a:effectLst>
              <a:latin typeface="Arial Narrow" panose="020B0606020202030204" pitchFamily="34" charset="0"/>
            </a:endParaRPr>
          </a:p>
        </p:txBody>
      </p:sp>
      <p:sp>
        <p:nvSpPr>
          <p:cNvPr id="4" name="Rectangle 3"/>
          <p:cNvSpPr/>
          <p:nvPr/>
        </p:nvSpPr>
        <p:spPr>
          <a:xfrm>
            <a:off x="235526" y="1405965"/>
            <a:ext cx="8714509" cy="5016758"/>
          </a:xfrm>
          <a:prstGeom prst="rect">
            <a:avLst/>
          </a:prstGeom>
        </p:spPr>
        <p:txBody>
          <a:bodyPr wrap="square">
            <a:spAutoFit/>
          </a:bodyPr>
          <a:lstStyle/>
          <a:p>
            <a:pPr marR="0" algn="just">
              <a:spcBef>
                <a:spcPts val="0"/>
              </a:spcBef>
              <a:spcAft>
                <a:spcPts val="0"/>
              </a:spcAft>
            </a:pPr>
            <a:r>
              <a:rPr lang="en-US" sz="32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 </a:t>
            </a:r>
            <a:r>
              <a:rPr lang="en-US" sz="32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We announce to you what existed from the beginning, what we have heard, what we have seen with our eyes, what we have seen and our hands handled, about the Word of Life. </a:t>
            </a:r>
            <a:r>
              <a:rPr lang="en-US" sz="32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2 </a:t>
            </a:r>
            <a:r>
              <a:rPr lang="en-US" sz="32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 Life was revealed, and we have seen, and we testify and announce to you the Eternal Life that was with the Father and was revealed to us. </a:t>
            </a:r>
            <a:r>
              <a:rPr lang="en-US" sz="32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3 </a:t>
            </a:r>
            <a:r>
              <a:rPr lang="en-US" sz="32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What we have seen and heard, we also announce it to you so that you can have fellowship with us. Our fellowship is with the Father and with His Son, Jesus Christ. </a:t>
            </a:r>
            <a:r>
              <a:rPr lang="en-US" sz="32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4 </a:t>
            </a:r>
            <a:r>
              <a:rPr lang="en-US" sz="32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We are writing these things so that our joy can be complete.</a:t>
            </a:r>
          </a:p>
        </p:txBody>
      </p:sp>
    </p:spTree>
    <p:extLst>
      <p:ext uri="{BB962C8B-B14F-4D97-AF65-F5344CB8AC3E}">
        <p14:creationId xmlns:p14="http://schemas.microsoft.com/office/powerpoint/2010/main" val="25691128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TotalTime>
  <Words>541</Words>
  <Application>Microsoft Office PowerPoint</Application>
  <PresentationFormat>On-screen Show (4:3)</PresentationFormat>
  <Paragraphs>57</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Narrow</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Werner, Teresa A</dc:creator>
  <cp:lastModifiedBy>Mary Weaver</cp:lastModifiedBy>
  <cp:revision>16</cp:revision>
  <dcterms:created xsi:type="dcterms:W3CDTF">2018-04-08T04:22:00Z</dcterms:created>
  <dcterms:modified xsi:type="dcterms:W3CDTF">2018-04-10T16:54:14Z</dcterms:modified>
</cp:coreProperties>
</file>