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4" r:id="rId4"/>
    <p:sldId id="299" r:id="rId5"/>
    <p:sldId id="263" r:id="rId6"/>
    <p:sldId id="300" r:id="rId7"/>
    <p:sldId id="302" r:id="rId8"/>
    <p:sldId id="301" r:id="rId9"/>
    <p:sldId id="303"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8"/>
    <a:srgbClr val="DED5D9"/>
    <a:srgbClr val="1CDDDA"/>
    <a:srgbClr val="DDD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407592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53864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3321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21231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040A2-D60B-48D7-8522-0FCC8F0971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2631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040A2-D60B-48D7-8522-0FCC8F0971B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5526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040A2-D60B-48D7-8522-0FCC8F0971BF}"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1305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040A2-D60B-48D7-8522-0FCC8F0971BF}"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7330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040A2-D60B-48D7-8522-0FCC8F0971BF}"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15417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0742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85184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040A2-D60B-48D7-8522-0FCC8F0971BF}" type="datetimeFigureOut">
              <a:rPr lang="en-US" smtClean="0"/>
              <a:t>5/22/2018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E5B5D-4AF1-4FA2-869B-CB440F4F6977}" type="slidenum">
              <a:rPr lang="en-US" smtClean="0"/>
              <a:t>‹#›</a:t>
            </a:fld>
            <a:endParaRPr lang="en-US"/>
          </a:p>
        </p:txBody>
      </p:sp>
    </p:spTree>
    <p:extLst>
      <p:ext uri="{BB962C8B-B14F-4D97-AF65-F5344CB8AC3E}">
        <p14:creationId xmlns:p14="http://schemas.microsoft.com/office/powerpoint/2010/main" val="70324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Rounded Corners 5"/>
          <p:cNvSpPr/>
          <p:nvPr/>
        </p:nvSpPr>
        <p:spPr>
          <a:xfrm>
            <a:off x="534819" y="4128645"/>
            <a:ext cx="6281613" cy="609609"/>
          </a:xfrm>
          <a:prstGeom prst="roundRect">
            <a:avLst>
              <a:gd name="adj" fmla="val 50000"/>
            </a:avLst>
          </a:prstGeom>
          <a:solidFill>
            <a:srgbClr val="B53168"/>
          </a:solidFill>
        </p:spPr>
        <p:txBody>
          <a:bodyPr wrap="square" lIns="0" tIns="0" rIns="0" bIns="0" anchor="ctr" anchorCtr="0">
            <a:noAutofit/>
          </a:bodyPr>
          <a:lstStyle/>
          <a:p>
            <a:pPr algn="ctr"/>
            <a:r>
              <a:rPr lang="en-US" sz="4000" b="1" spc="600" dirty="0">
                <a:solidFill>
                  <a:srgbClr val="1CDDD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Sending Love</a:t>
            </a:r>
          </a:p>
        </p:txBody>
      </p:sp>
      <p:sp>
        <p:nvSpPr>
          <p:cNvPr id="7" name="Rectangle 6"/>
          <p:cNvSpPr/>
          <p:nvPr/>
        </p:nvSpPr>
        <p:spPr>
          <a:xfrm>
            <a:off x="96983" y="5167275"/>
            <a:ext cx="6719449" cy="1384995"/>
          </a:xfrm>
          <a:prstGeom prst="rect">
            <a:avLst/>
          </a:prstGeom>
        </p:spPr>
        <p:txBody>
          <a:bodyPr wrap="square">
            <a:spAutoFit/>
          </a:bodyPr>
          <a:lstStyle/>
          <a:p>
            <a:pPr marR="0" algn="ctr">
              <a:spcBef>
                <a:spcPts val="0"/>
              </a:spcBef>
              <a:spcAft>
                <a:spcPts val="0"/>
              </a:spcAft>
            </a:pPr>
            <a:r>
              <a:rPr lang="en-US" sz="2800" b="1" i="1" dirty="0">
                <a:latin typeface="Arial Narrow" panose="020B0606020202030204" pitchFamily="34" charset="0"/>
                <a:ea typeface="Times New Roman" panose="02020603050405020304" pitchFamily="18" charset="0"/>
              </a:rPr>
              <a:t>“And this is the testimony: God gave eternal life to us, and this life is in His Son. The one who has the Son has life.”  ~1 John 5:11-12a </a:t>
            </a:r>
          </a:p>
        </p:txBody>
      </p:sp>
    </p:spTree>
    <p:extLst>
      <p:ext uri="{BB962C8B-B14F-4D97-AF65-F5344CB8AC3E}">
        <p14:creationId xmlns:p14="http://schemas.microsoft.com/office/powerpoint/2010/main" val="32228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Rectangle 1"/>
          <p:cNvSpPr/>
          <p:nvPr/>
        </p:nvSpPr>
        <p:spPr>
          <a:xfrm>
            <a:off x="332509" y="759410"/>
            <a:ext cx="5500255" cy="5262979"/>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Holy Spirit, You are welcome here!</a:t>
            </a:r>
          </a:p>
          <a:p>
            <a:pPr algn="ctr"/>
            <a:r>
              <a:rPr lang="en-US" sz="40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Come flood this place and fill the atmosphere.</a:t>
            </a:r>
          </a:p>
          <a:p>
            <a:pPr algn="ctr"/>
            <a:r>
              <a:rPr lang="en-US" sz="40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Your glory, God, is what our hearts long for:</a:t>
            </a:r>
          </a:p>
          <a:p>
            <a:pPr algn="ctr"/>
            <a:r>
              <a:rPr lang="en-US" sz="40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be overcome by Your presence, Lord!</a:t>
            </a:r>
          </a:p>
        </p:txBody>
      </p:sp>
    </p:spTree>
    <p:extLst>
      <p:ext uri="{BB962C8B-B14F-4D97-AF65-F5344CB8AC3E}">
        <p14:creationId xmlns:p14="http://schemas.microsoft.com/office/powerpoint/2010/main" val="369691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1026" name="Picture 2" descr="https://img1.goodfon.com/wallpaper/big/5/d4/get-stronger-bodybuil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04" y="825339"/>
            <a:ext cx="8047759" cy="5131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0108" y="4641271"/>
            <a:ext cx="1814945" cy="2022765"/>
          </a:xfrm>
          <a:prstGeom prst="roundRect">
            <a:avLst>
              <a:gd name="adj" fmla="val 28880"/>
            </a:avLst>
          </a:prstGeom>
          <a:ln w="38100">
            <a:solidFill>
              <a:srgbClr val="1CDDDA"/>
            </a:solidFill>
          </a:ln>
        </p:spPr>
      </p:pic>
    </p:spTree>
    <p:extLst>
      <p:ext uri="{BB962C8B-B14F-4D97-AF65-F5344CB8AC3E}">
        <p14:creationId xmlns:p14="http://schemas.microsoft.com/office/powerpoint/2010/main" val="293071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4:7-11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016758"/>
          </a:xfrm>
          <a:prstGeom prst="rect">
            <a:avLst/>
          </a:prstGeom>
        </p:spPr>
        <p:txBody>
          <a:bodyPr wrap="square">
            <a:spAutoFit/>
          </a:bodyPr>
          <a:lstStyle/>
          <a:p>
            <a:pPr marR="0">
              <a:spcBef>
                <a:spcPts val="0"/>
              </a:spcBef>
              <a:spcAft>
                <a:spcPts val="0"/>
              </a:spcAft>
            </a:pP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7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Dear friends, let’s love each other, because love is from God, and everyone who loves is born from God and knows God.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8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person who doesn’t love does not know God, because God is love.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9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how the love of God is revealed to us: God has sent his only Son into the world so that we can live through him.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10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love: it is not that we loved God but that he loved us and sent his Son as the sacrifice that deals with our sins.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11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Dear friends, if God loved us this way, we also ought to love each other.</a:t>
            </a:r>
            <a:endParaRPr lang="en-US" sz="28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36925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078313"/>
          </a:xfrm>
          <a:prstGeom prst="rect">
            <a:avLst/>
          </a:prstGeom>
        </p:spPr>
        <p:txBody>
          <a:bodyPr wrap="square">
            <a:spAutoFit/>
          </a:bodyPr>
          <a:lstStyle/>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10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one who believes in God’s Son has the testimony within ... the testimony that God gave about His Son.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11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this is the testimony: God gave eternal life to us, and this life is in His Son. </a:t>
            </a:r>
          </a:p>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12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one who has the Son has life. The one who doesn’t have God’s Son does not have life.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13</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I write these things to you who believe in the name of God’s Son so that you can know that you have eternal life. </a:t>
            </a:r>
            <a:endPar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08903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396838" y="-174034"/>
            <a:ext cx="6580909" cy="1323439"/>
          </a:xfrm>
          <a:prstGeom prst="rect">
            <a:avLst/>
          </a:prstGeom>
        </p:spPr>
        <p:txBody>
          <a:bodyPr wrap="square">
            <a:spAutoFit/>
          </a:bodyPr>
          <a:lstStyle/>
          <a:p>
            <a:pPr algn="ctr"/>
            <a:r>
              <a:rPr lang="en-US" sz="8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Sending Love</a:t>
            </a:r>
            <a:endParaRPr lang="en-US" sz="8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1740672" y="1914877"/>
            <a:ext cx="5662656" cy="769441"/>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Eternal life is now!</a:t>
            </a:r>
          </a:p>
        </p:txBody>
      </p:sp>
      <p:pic>
        <p:nvPicPr>
          <p:cNvPr id="2050" name="Picture 2" descr="http://gplusnick.com/wp-content/uploads/2017/11/the-letter-l-in-black-times-new-roman-serif-font-typeface-regarding-the-letter-l-768x76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98" y="1407089"/>
            <a:ext cx="5174672" cy="51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1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4801314"/>
          </a:xfrm>
          <a:prstGeom prst="rect">
            <a:avLst/>
          </a:prstGeom>
        </p:spPr>
        <p:txBody>
          <a:bodyPr wrap="square">
            <a:spAutoFit/>
          </a:bodyPr>
          <a:lstStyle/>
          <a:p>
            <a:pPr marR="0">
              <a:spcBef>
                <a:spcPts val="0"/>
              </a:spcBef>
              <a:spcAft>
                <a:spcPts val="0"/>
              </a:spcAft>
            </a:pPr>
            <a:r>
              <a:rPr lang="en-US" sz="34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18 </a:t>
            </a:r>
            <a:r>
              <a:rPr lang="en-US" sz="34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know that everyone born from God is not a sinner, but the ones born from God guard themselves, and the evil one cannot touch them. </a:t>
            </a:r>
            <a:r>
              <a:rPr lang="en-US" sz="34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19 </a:t>
            </a:r>
            <a:r>
              <a:rPr lang="en-US" sz="34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know we are from God, and the whole world lies in the power of the evil one. </a:t>
            </a:r>
            <a:r>
              <a:rPr lang="en-US" sz="34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20 </a:t>
            </a:r>
            <a:r>
              <a:rPr lang="en-US" sz="34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know that God’s Son has come and has given us understanding to know the One who is true. We are in the One who is true by being in His Son, Jesus Christ. This is the true God and eternal life. </a:t>
            </a:r>
            <a:r>
              <a:rPr lang="en-US" sz="34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21 </a:t>
            </a:r>
            <a:r>
              <a:rPr lang="en-US" sz="34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Little children, guard yourselves from idols!</a:t>
            </a:r>
          </a:p>
        </p:txBody>
      </p:sp>
    </p:spTree>
    <p:extLst>
      <p:ext uri="{BB962C8B-B14F-4D97-AF65-F5344CB8AC3E}">
        <p14:creationId xmlns:p14="http://schemas.microsoft.com/office/powerpoint/2010/main" val="370375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396838" y="-174034"/>
            <a:ext cx="6580909" cy="1323439"/>
          </a:xfrm>
          <a:prstGeom prst="rect">
            <a:avLst/>
          </a:prstGeom>
        </p:spPr>
        <p:txBody>
          <a:bodyPr wrap="square">
            <a:spAutoFit/>
          </a:bodyPr>
          <a:lstStyle/>
          <a:p>
            <a:pPr algn="ctr"/>
            <a:r>
              <a:rPr lang="en-US" sz="8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Sending Love</a:t>
            </a:r>
            <a:endParaRPr lang="en-US" sz="8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1740672" y="1914877"/>
            <a:ext cx="5662656" cy="769441"/>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Eternal life is now!</a:t>
            </a:r>
          </a:p>
        </p:txBody>
      </p:sp>
      <p:pic>
        <p:nvPicPr>
          <p:cNvPr id="2050" name="Picture 2" descr="http://gplusnick.com/wp-content/uploads/2017/11/the-letter-l-in-black-times-new-roman-serif-font-typeface-regarding-the-letter-l-768x76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98" y="1407089"/>
            <a:ext cx="5174672" cy="5174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65906" y="3520741"/>
            <a:ext cx="6378094" cy="769441"/>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Live with the end in mind</a:t>
            </a:r>
          </a:p>
        </p:txBody>
      </p:sp>
    </p:spTree>
    <p:extLst>
      <p:ext uri="{BB962C8B-B14F-4D97-AF65-F5344CB8AC3E}">
        <p14:creationId xmlns:p14="http://schemas.microsoft.com/office/powerpoint/2010/main" val="344027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138541" y="1253560"/>
            <a:ext cx="8908474" cy="5016758"/>
          </a:xfrm>
          <a:prstGeom prst="rect">
            <a:avLst/>
          </a:prstGeom>
        </p:spPr>
        <p:txBody>
          <a:bodyPr wrap="square">
            <a:spAutoFit/>
          </a:bodyPr>
          <a:lstStyle/>
          <a:p>
            <a:pPr marR="0">
              <a:spcBef>
                <a:spcPts val="0"/>
              </a:spcBef>
              <a:spcAft>
                <a:spcPts val="0"/>
              </a:spcAft>
            </a:pP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Everyone who believes that Jesus is the Christ has been born from God. Whoever loves someone who is a parent loves the child born to the parent.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how we know that we love the children of God: when we love God and keep God’s commandments.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the love of God: we keep God’s commandments. God’s commandments are not difficult,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4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because everyone who is born from God defeats the world. And this is the victory that has defeated the world: our faith.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defeats the world? Isn’t it the one who believes that Jesus is God’s Son?</a:t>
            </a:r>
          </a:p>
        </p:txBody>
      </p:sp>
    </p:spTree>
    <p:extLst>
      <p:ext uri="{BB962C8B-B14F-4D97-AF65-F5344CB8AC3E}">
        <p14:creationId xmlns:p14="http://schemas.microsoft.com/office/powerpoint/2010/main" val="209413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396838" y="-174034"/>
            <a:ext cx="6580909" cy="1323439"/>
          </a:xfrm>
          <a:prstGeom prst="rect">
            <a:avLst/>
          </a:prstGeom>
        </p:spPr>
        <p:txBody>
          <a:bodyPr wrap="square">
            <a:spAutoFit/>
          </a:bodyPr>
          <a:lstStyle/>
          <a:p>
            <a:pPr algn="ctr"/>
            <a:r>
              <a:rPr lang="en-US" sz="8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Sending Love</a:t>
            </a:r>
            <a:endParaRPr lang="en-US" sz="8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1740672" y="1914877"/>
            <a:ext cx="5662656" cy="769441"/>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Eternal life is now!</a:t>
            </a:r>
          </a:p>
        </p:txBody>
      </p:sp>
      <p:pic>
        <p:nvPicPr>
          <p:cNvPr id="2050" name="Picture 2" descr="http://gplusnick.com/wp-content/uploads/2017/11/the-letter-l-in-black-times-new-roman-serif-font-typeface-regarding-the-letter-l-768x76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98" y="1407089"/>
            <a:ext cx="5174672" cy="5174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65906" y="3520741"/>
            <a:ext cx="6378094" cy="769441"/>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Live with the end in mind</a:t>
            </a:r>
          </a:p>
        </p:txBody>
      </p:sp>
      <p:sp>
        <p:nvSpPr>
          <p:cNvPr id="7" name="Rectangle 6"/>
          <p:cNvSpPr/>
          <p:nvPr/>
        </p:nvSpPr>
        <p:spPr>
          <a:xfrm>
            <a:off x="4535633" y="5152071"/>
            <a:ext cx="3316237" cy="769441"/>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Love sends</a:t>
            </a:r>
          </a:p>
        </p:txBody>
      </p:sp>
    </p:spTree>
    <p:extLst>
      <p:ext uri="{BB962C8B-B14F-4D97-AF65-F5344CB8AC3E}">
        <p14:creationId xmlns:p14="http://schemas.microsoft.com/office/powerpoint/2010/main" val="2958602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134</Words>
  <Application>Microsoft Office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Mary Weaver</cp:lastModifiedBy>
  <cp:revision>54</cp:revision>
  <dcterms:created xsi:type="dcterms:W3CDTF">2018-04-08T04:22:00Z</dcterms:created>
  <dcterms:modified xsi:type="dcterms:W3CDTF">2018-05-22T16:53:05Z</dcterms:modified>
</cp:coreProperties>
</file>