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9" r:id="rId3"/>
    <p:sldId id="296" r:id="rId4"/>
    <p:sldId id="29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8"/>
    <a:srgbClr val="DED5D9"/>
    <a:srgbClr val="1CDDDA"/>
    <a:srgbClr val="DDD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32" y="72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1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5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4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2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4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040A2-D60B-48D7-8522-0FCC8F0971B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5B5D-4AF1-4FA2-869B-CB440F4F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9144000" cy="12330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4545" y="224042"/>
            <a:ext cx="65254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B53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1 John 4:1-21</a:t>
            </a:r>
            <a:endParaRPr lang="en-US" sz="6000" b="1" dirty="0">
              <a:solidFill>
                <a:srgbClr val="B531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6" y="1405965"/>
            <a:ext cx="87422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	11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Dear friends, if God loved us this way, we also ought to love each other. 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12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No one has ever seen God. If we love each other, God remains in us and His love is made perfect in us. 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13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This is how we know we remain in Him and He remains in us, because He has given us a measure of His Spirit.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4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8" y="1340438"/>
            <a:ext cx="4833783" cy="53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9144000" cy="12330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5" y="390302"/>
            <a:ext cx="6580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B53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The 2nd Half of the Gospel</a:t>
            </a:r>
            <a:endParaRPr lang="en-US" sz="4800" b="1" dirty="0">
              <a:solidFill>
                <a:srgbClr val="B531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035" y="1839717"/>
            <a:ext cx="25215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Our loving actions come from God’s Spirit in us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9458" y="1328797"/>
            <a:ext cx="33011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Our love is not dependent on the worthiness of the recipient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9286" y="4446069"/>
            <a:ext cx="25215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Our salvation is also other focused</a:t>
            </a:r>
          </a:p>
        </p:txBody>
      </p:sp>
    </p:spTree>
    <p:extLst>
      <p:ext uri="{BB962C8B-B14F-4D97-AF65-F5344CB8AC3E}">
        <p14:creationId xmlns:p14="http://schemas.microsoft.com/office/powerpoint/2010/main" val="92430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9144000" cy="12330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4545" y="224042"/>
            <a:ext cx="65254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B53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1 John 4:1-21</a:t>
            </a:r>
            <a:endParaRPr lang="en-US" sz="6000" b="1" dirty="0">
              <a:solidFill>
                <a:srgbClr val="B531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6" y="1405965"/>
            <a:ext cx="87422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	19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We love because God first loved us. 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20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If anyone says, ‘I love God,’ and hates a brother or sister, he is a liar, because the person who doesn’t love a brother or sister who can be seen can’t love God, who can’t be seen.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21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This commandment we have from Him: Those who claim to love God ought to love their brother and sister also.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1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534819" y="4128645"/>
            <a:ext cx="6281613" cy="609609"/>
          </a:xfrm>
          <a:prstGeom prst="roundRect">
            <a:avLst>
              <a:gd name="adj" fmla="val 50000"/>
            </a:avLst>
          </a:prstGeom>
          <a:solidFill>
            <a:srgbClr val="B53168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1CD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The 2nd Half of the Gospel</a:t>
            </a:r>
          </a:p>
        </p:txBody>
      </p:sp>
      <p:sp>
        <p:nvSpPr>
          <p:cNvPr id="7" name="Rectangle 6"/>
          <p:cNvSpPr/>
          <p:nvPr/>
        </p:nvSpPr>
        <p:spPr>
          <a:xfrm>
            <a:off x="96983" y="5167275"/>
            <a:ext cx="6719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“Little children, since God so loved us, we also ought to love one another.” </a:t>
            </a:r>
          </a:p>
          <a:p>
            <a:pPr marR="0" algn="r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~1 John 4:11 </a:t>
            </a:r>
          </a:p>
        </p:txBody>
      </p:sp>
    </p:spTree>
    <p:extLst>
      <p:ext uri="{BB962C8B-B14F-4D97-AF65-F5344CB8AC3E}">
        <p14:creationId xmlns:p14="http://schemas.microsoft.com/office/powerpoint/2010/main" val="255897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66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Mary Weaver</cp:lastModifiedBy>
  <cp:revision>50</cp:revision>
  <dcterms:created xsi:type="dcterms:W3CDTF">2018-04-08T04:22:00Z</dcterms:created>
  <dcterms:modified xsi:type="dcterms:W3CDTF">2018-05-15T15:42:05Z</dcterms:modified>
</cp:coreProperties>
</file>