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0" r:id="rId4"/>
    <p:sldId id="260" r:id="rId5"/>
    <p:sldId id="258" r:id="rId6"/>
    <p:sldId id="261" r:id="rId7"/>
    <p:sldId id="272" r:id="rId8"/>
    <p:sldId id="273" r:id="rId9"/>
    <p:sldId id="274" r:id="rId10"/>
    <p:sldId id="266" r:id="rId11"/>
    <p:sldId id="275" r:id="rId12"/>
    <p:sldId id="276" r:id="rId13"/>
    <p:sldId id="27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B8E3"/>
    <a:srgbClr val="F47D0A"/>
    <a:srgbClr val="CFC142"/>
    <a:srgbClr val="01713C"/>
    <a:srgbClr val="CE4058"/>
    <a:srgbClr val="FB72B8"/>
    <a:srgbClr val="09B7E4"/>
    <a:srgbClr val="232A34"/>
    <a:srgbClr val="282B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howGuides="1">
      <p:cViewPr varScale="1">
        <p:scale>
          <a:sx n="58" d="100"/>
          <a:sy n="58" d="100"/>
        </p:scale>
        <p:origin x="103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D26C95-D760-4A0C-B5B9-3924A00EC980}" type="datetimeFigureOut">
              <a:rPr lang="en-US" smtClean="0"/>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1047C-FF6D-49EB-8C45-AD69507CB921}" type="slidenum">
              <a:rPr lang="en-US" smtClean="0"/>
              <a:t>‹#›</a:t>
            </a:fld>
            <a:endParaRPr lang="en-US"/>
          </a:p>
        </p:txBody>
      </p:sp>
    </p:spTree>
    <p:extLst>
      <p:ext uri="{BB962C8B-B14F-4D97-AF65-F5344CB8AC3E}">
        <p14:creationId xmlns:p14="http://schemas.microsoft.com/office/powerpoint/2010/main" val="240383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D26C95-D760-4A0C-B5B9-3924A00EC980}" type="datetimeFigureOut">
              <a:rPr lang="en-US" smtClean="0"/>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1047C-FF6D-49EB-8C45-AD69507CB921}" type="slidenum">
              <a:rPr lang="en-US" smtClean="0"/>
              <a:t>‹#›</a:t>
            </a:fld>
            <a:endParaRPr lang="en-US"/>
          </a:p>
        </p:txBody>
      </p:sp>
    </p:spTree>
    <p:extLst>
      <p:ext uri="{BB962C8B-B14F-4D97-AF65-F5344CB8AC3E}">
        <p14:creationId xmlns:p14="http://schemas.microsoft.com/office/powerpoint/2010/main" val="23399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D26C95-D760-4A0C-B5B9-3924A00EC980}" type="datetimeFigureOut">
              <a:rPr lang="en-US" smtClean="0"/>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1047C-FF6D-49EB-8C45-AD69507CB921}" type="slidenum">
              <a:rPr lang="en-US" smtClean="0"/>
              <a:t>‹#›</a:t>
            </a:fld>
            <a:endParaRPr lang="en-US"/>
          </a:p>
        </p:txBody>
      </p:sp>
    </p:spTree>
    <p:extLst>
      <p:ext uri="{BB962C8B-B14F-4D97-AF65-F5344CB8AC3E}">
        <p14:creationId xmlns:p14="http://schemas.microsoft.com/office/powerpoint/2010/main" val="4153925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D26C95-D760-4A0C-B5B9-3924A00EC980}" type="datetimeFigureOut">
              <a:rPr lang="en-US" smtClean="0"/>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1047C-FF6D-49EB-8C45-AD69507CB921}" type="slidenum">
              <a:rPr lang="en-US" smtClean="0"/>
              <a:t>‹#›</a:t>
            </a:fld>
            <a:endParaRPr lang="en-US"/>
          </a:p>
        </p:txBody>
      </p:sp>
    </p:spTree>
    <p:extLst>
      <p:ext uri="{BB962C8B-B14F-4D97-AF65-F5344CB8AC3E}">
        <p14:creationId xmlns:p14="http://schemas.microsoft.com/office/powerpoint/2010/main" val="3431420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D26C95-D760-4A0C-B5B9-3924A00EC980}" type="datetimeFigureOut">
              <a:rPr lang="en-US" smtClean="0"/>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1047C-FF6D-49EB-8C45-AD69507CB921}" type="slidenum">
              <a:rPr lang="en-US" smtClean="0"/>
              <a:t>‹#›</a:t>
            </a:fld>
            <a:endParaRPr lang="en-US"/>
          </a:p>
        </p:txBody>
      </p:sp>
    </p:spTree>
    <p:extLst>
      <p:ext uri="{BB962C8B-B14F-4D97-AF65-F5344CB8AC3E}">
        <p14:creationId xmlns:p14="http://schemas.microsoft.com/office/powerpoint/2010/main" val="93624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D26C95-D760-4A0C-B5B9-3924A00EC980}" type="datetimeFigureOut">
              <a:rPr lang="en-US" smtClean="0"/>
              <a:t>5/29/2018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1047C-FF6D-49EB-8C45-AD69507CB921}" type="slidenum">
              <a:rPr lang="en-US" smtClean="0"/>
              <a:t>‹#›</a:t>
            </a:fld>
            <a:endParaRPr lang="en-US"/>
          </a:p>
        </p:txBody>
      </p:sp>
    </p:spTree>
    <p:extLst>
      <p:ext uri="{BB962C8B-B14F-4D97-AF65-F5344CB8AC3E}">
        <p14:creationId xmlns:p14="http://schemas.microsoft.com/office/powerpoint/2010/main" val="405978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D26C95-D760-4A0C-B5B9-3924A00EC980}" type="datetimeFigureOut">
              <a:rPr lang="en-US" smtClean="0"/>
              <a:t>5/29/2018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91047C-FF6D-49EB-8C45-AD69507CB921}" type="slidenum">
              <a:rPr lang="en-US" smtClean="0"/>
              <a:t>‹#›</a:t>
            </a:fld>
            <a:endParaRPr lang="en-US"/>
          </a:p>
        </p:txBody>
      </p:sp>
    </p:spTree>
    <p:extLst>
      <p:ext uri="{BB962C8B-B14F-4D97-AF65-F5344CB8AC3E}">
        <p14:creationId xmlns:p14="http://schemas.microsoft.com/office/powerpoint/2010/main" val="3409713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D26C95-D760-4A0C-B5B9-3924A00EC980}" type="datetimeFigureOut">
              <a:rPr lang="en-US" smtClean="0"/>
              <a:t>5/29/2018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91047C-FF6D-49EB-8C45-AD69507CB921}" type="slidenum">
              <a:rPr lang="en-US" smtClean="0"/>
              <a:t>‹#›</a:t>
            </a:fld>
            <a:endParaRPr lang="en-US"/>
          </a:p>
        </p:txBody>
      </p:sp>
    </p:spTree>
    <p:extLst>
      <p:ext uri="{BB962C8B-B14F-4D97-AF65-F5344CB8AC3E}">
        <p14:creationId xmlns:p14="http://schemas.microsoft.com/office/powerpoint/2010/main" val="1172377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26C95-D760-4A0C-B5B9-3924A00EC980}" type="datetimeFigureOut">
              <a:rPr lang="en-US" smtClean="0"/>
              <a:t>5/29/2018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91047C-FF6D-49EB-8C45-AD69507CB921}" type="slidenum">
              <a:rPr lang="en-US" smtClean="0"/>
              <a:t>‹#›</a:t>
            </a:fld>
            <a:endParaRPr lang="en-US"/>
          </a:p>
        </p:txBody>
      </p:sp>
    </p:spTree>
    <p:extLst>
      <p:ext uri="{BB962C8B-B14F-4D97-AF65-F5344CB8AC3E}">
        <p14:creationId xmlns:p14="http://schemas.microsoft.com/office/powerpoint/2010/main" val="1280044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D26C95-D760-4A0C-B5B9-3924A00EC980}" type="datetimeFigureOut">
              <a:rPr lang="en-US" smtClean="0"/>
              <a:t>5/29/2018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1047C-FF6D-49EB-8C45-AD69507CB921}" type="slidenum">
              <a:rPr lang="en-US" smtClean="0"/>
              <a:t>‹#›</a:t>
            </a:fld>
            <a:endParaRPr lang="en-US"/>
          </a:p>
        </p:txBody>
      </p:sp>
    </p:spTree>
    <p:extLst>
      <p:ext uri="{BB962C8B-B14F-4D97-AF65-F5344CB8AC3E}">
        <p14:creationId xmlns:p14="http://schemas.microsoft.com/office/powerpoint/2010/main" val="3076634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D26C95-D760-4A0C-B5B9-3924A00EC980}" type="datetimeFigureOut">
              <a:rPr lang="en-US" smtClean="0"/>
              <a:t>5/29/2018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1047C-FF6D-49EB-8C45-AD69507CB921}" type="slidenum">
              <a:rPr lang="en-US" smtClean="0"/>
              <a:t>‹#›</a:t>
            </a:fld>
            <a:endParaRPr lang="en-US"/>
          </a:p>
        </p:txBody>
      </p:sp>
    </p:spTree>
    <p:extLst>
      <p:ext uri="{BB962C8B-B14F-4D97-AF65-F5344CB8AC3E}">
        <p14:creationId xmlns:p14="http://schemas.microsoft.com/office/powerpoint/2010/main" val="3673337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26C95-D760-4A0C-B5B9-3924A00EC980}" type="datetimeFigureOut">
              <a:rPr lang="en-US" smtClean="0"/>
              <a:t>5/29/2018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91047C-FF6D-49EB-8C45-AD69507CB921}" type="slidenum">
              <a:rPr lang="en-US" smtClean="0"/>
              <a:t>‹#›</a:t>
            </a:fld>
            <a:endParaRPr lang="en-US"/>
          </a:p>
        </p:txBody>
      </p:sp>
    </p:spTree>
    <p:extLst>
      <p:ext uri="{BB962C8B-B14F-4D97-AF65-F5344CB8AC3E}">
        <p14:creationId xmlns:p14="http://schemas.microsoft.com/office/powerpoint/2010/main" val="3720974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87924"/>
            <a:ext cx="9144000" cy="6096000"/>
          </a:xfrm>
          <a:prstGeom prst="rect">
            <a:avLst/>
          </a:prstGeom>
        </p:spPr>
      </p:pic>
      <p:sp>
        <p:nvSpPr>
          <p:cNvPr id="4" name="Rectangle 3"/>
          <p:cNvSpPr/>
          <p:nvPr/>
        </p:nvSpPr>
        <p:spPr>
          <a:xfrm>
            <a:off x="1041455" y="4367127"/>
            <a:ext cx="3557052" cy="1938992"/>
          </a:xfrm>
          <a:prstGeom prst="rect">
            <a:avLst/>
          </a:prstGeom>
        </p:spPr>
        <p:txBody>
          <a:bodyPr wrap="square">
            <a:spAutoFit/>
          </a:bodyPr>
          <a:lstStyle/>
          <a:p>
            <a:pPr algn="ctr"/>
            <a:r>
              <a:rPr lang="en-US" sz="4000" b="1" dirty="0">
                <a:solidFill>
                  <a:srgbClr val="0AB8E3"/>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21 Questions</a:t>
            </a:r>
          </a:p>
          <a:p>
            <a:pPr algn="ctr"/>
            <a:r>
              <a:rPr lang="en-US" sz="4000" b="1" dirty="0">
                <a:solidFill>
                  <a:srgbClr val="0AB8E3"/>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to Christian Maturity</a:t>
            </a:r>
            <a:endParaRPr lang="en-US" sz="4000" b="1" dirty="0">
              <a:solidFill>
                <a:srgbClr val="0AB8E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76705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rother Lawrence in the kitch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2436" y="23181"/>
            <a:ext cx="6101114" cy="67256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534" y="4177068"/>
            <a:ext cx="1679828" cy="2571750"/>
          </a:xfrm>
          <a:prstGeom prst="ellipse">
            <a:avLst/>
          </a:prstGeom>
        </p:spPr>
      </p:pic>
    </p:spTree>
    <p:extLst>
      <p:ext uri="{BB962C8B-B14F-4D97-AF65-F5344CB8AC3E}">
        <p14:creationId xmlns:p14="http://schemas.microsoft.com/office/powerpoint/2010/main" val="894039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 y="0"/>
            <a:ext cx="9144000" cy="6858000"/>
          </a:xfrm>
          <a:prstGeom prst="rect">
            <a:avLst/>
          </a:prstGeom>
        </p:spPr>
      </p:pic>
      <p:sp>
        <p:nvSpPr>
          <p:cNvPr id="3" name="Rectangle 2"/>
          <p:cNvSpPr/>
          <p:nvPr/>
        </p:nvSpPr>
        <p:spPr>
          <a:xfrm>
            <a:off x="781331" y="124691"/>
            <a:ext cx="7836195" cy="1107996"/>
          </a:xfrm>
          <a:prstGeom prst="rect">
            <a:avLst/>
          </a:prstGeom>
        </p:spPr>
        <p:txBody>
          <a:bodyPr wrap="square">
            <a:spAutoFit/>
          </a:bodyPr>
          <a:lstStyle/>
          <a:p>
            <a:pPr algn="ctr"/>
            <a:r>
              <a:rPr lang="en-US" sz="6600" b="1" dirty="0">
                <a:solidFill>
                  <a:srgbClr val="0AB8E3"/>
                </a:solidFill>
                <a:latin typeface="Times New Roman" panose="02020603050405020304" pitchFamily="18" charset="0"/>
                <a:ea typeface="Times New Roman" panose="02020603050405020304" pitchFamily="18" charset="0"/>
              </a:rPr>
              <a:t>Is Jesus Real to Me?</a:t>
            </a:r>
            <a:endParaRPr lang="en-US" sz="6600" b="1" dirty="0">
              <a:solidFill>
                <a:srgbClr val="0AB8E3"/>
              </a:solidFill>
            </a:endParaRPr>
          </a:p>
        </p:txBody>
      </p:sp>
      <p:sp>
        <p:nvSpPr>
          <p:cNvPr id="4" name="Rectangle 3"/>
          <p:cNvSpPr/>
          <p:nvPr/>
        </p:nvSpPr>
        <p:spPr>
          <a:xfrm>
            <a:off x="2008908" y="2274562"/>
            <a:ext cx="6442364" cy="1938992"/>
          </a:xfrm>
          <a:prstGeom prst="rect">
            <a:avLst/>
          </a:prstGeom>
        </p:spPr>
        <p:txBody>
          <a:bodyPr wrap="square">
            <a:spAutoFit/>
          </a:bodyPr>
          <a:lstStyle/>
          <a:p>
            <a:pPr algn="ctr"/>
            <a:r>
              <a:rPr lang="en-US" sz="4000" dirty="0">
                <a:solidFill>
                  <a:schemeClr val="bg1"/>
                </a:solidFill>
                <a:latin typeface="Times New Roman" panose="02020603050405020304" pitchFamily="18" charset="0"/>
                <a:ea typeface="Times New Roman" panose="02020603050405020304" pitchFamily="18" charset="0"/>
              </a:rPr>
              <a:t>3. Mindfulness - paying attention - seeing God all around you</a:t>
            </a:r>
          </a:p>
        </p:txBody>
      </p:sp>
    </p:spTree>
    <p:extLst>
      <p:ext uri="{BB962C8B-B14F-4D97-AF65-F5344CB8AC3E}">
        <p14:creationId xmlns:p14="http://schemas.microsoft.com/office/powerpoint/2010/main" val="995416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9144000" cy="6858000"/>
          </a:xfrm>
          <a:prstGeom prst="rect">
            <a:avLst/>
          </a:prstGeom>
        </p:spPr>
      </p:pic>
      <p:sp>
        <p:nvSpPr>
          <p:cNvPr id="3" name="Rectangle 2"/>
          <p:cNvSpPr/>
          <p:nvPr/>
        </p:nvSpPr>
        <p:spPr>
          <a:xfrm>
            <a:off x="283716" y="1101839"/>
            <a:ext cx="7613375" cy="5262979"/>
          </a:xfrm>
          <a:prstGeom prst="rect">
            <a:avLst/>
          </a:prstGeom>
        </p:spPr>
        <p:txBody>
          <a:bodyPr wrap="square">
            <a:spAutoFit/>
          </a:bodyPr>
          <a:lstStyle/>
          <a:p>
            <a:r>
              <a:rPr lang="en-US" sz="2800" dirty="0">
                <a:solidFill>
                  <a:schemeClr val="bg1"/>
                </a:solidFill>
                <a:latin typeface="Times New Roman" panose="02020603050405020304" pitchFamily="18" charset="0"/>
                <a:ea typeface="Times New Roman" panose="02020603050405020304" pitchFamily="18" charset="0"/>
              </a:rPr>
              <a:t>1. What are the blessings in my life? - Give thanks!</a:t>
            </a:r>
          </a:p>
          <a:p>
            <a:r>
              <a:rPr lang="en-US" sz="2800" dirty="0">
                <a:solidFill>
                  <a:schemeClr val="bg1"/>
                </a:solidFill>
                <a:latin typeface="Times New Roman" panose="02020603050405020304" pitchFamily="18" charset="0"/>
                <a:ea typeface="Times New Roman" panose="02020603050405020304" pitchFamily="18" charset="0"/>
              </a:rPr>
              <a:t>2. Where did I meet God or see God at work today? 	- Reflect.</a:t>
            </a:r>
          </a:p>
          <a:p>
            <a:r>
              <a:rPr lang="en-US" sz="2800" dirty="0">
                <a:solidFill>
                  <a:schemeClr val="bg1"/>
                </a:solidFill>
                <a:latin typeface="Times New Roman" panose="02020603050405020304" pitchFamily="18" charset="0"/>
                <a:ea typeface="Times New Roman" panose="02020603050405020304" pitchFamily="18" charset="0"/>
              </a:rPr>
              <a:t>3. What happened in my day? What did I learn, 	How did I feel? -Reflect.</a:t>
            </a:r>
          </a:p>
          <a:p>
            <a:r>
              <a:rPr lang="en-US" sz="2800" dirty="0">
                <a:solidFill>
                  <a:schemeClr val="bg1"/>
                </a:solidFill>
                <a:latin typeface="Times New Roman" panose="02020603050405020304" pitchFamily="18" charset="0"/>
                <a:ea typeface="Times New Roman" panose="02020603050405020304" pitchFamily="18" charset="0"/>
              </a:rPr>
              <a:t>4. Where did I fall short of God’s will today? -	Confess. 	[You can do better.]</a:t>
            </a:r>
          </a:p>
          <a:p>
            <a:r>
              <a:rPr lang="en-US" sz="2800" dirty="0">
                <a:solidFill>
                  <a:schemeClr val="bg1"/>
                </a:solidFill>
                <a:latin typeface="Times New Roman" panose="02020603050405020304" pitchFamily="18" charset="0"/>
                <a:ea typeface="Times New Roman" panose="02020603050405020304" pitchFamily="18" charset="0"/>
              </a:rPr>
              <a:t>5. Offer tomorrow’s plans and myself to God. </a:t>
            </a:r>
          </a:p>
          <a:p>
            <a:r>
              <a:rPr lang="en-US" sz="2800" dirty="0">
                <a:solidFill>
                  <a:schemeClr val="bg1"/>
                </a:solidFill>
                <a:latin typeface="Times New Roman" panose="02020603050405020304" pitchFamily="18" charset="0"/>
                <a:ea typeface="Times New Roman" panose="02020603050405020304" pitchFamily="18" charset="0"/>
              </a:rPr>
              <a:t>	- Petition.</a:t>
            </a:r>
          </a:p>
          <a:p>
            <a:r>
              <a:rPr lang="en-US" sz="2800" dirty="0">
                <a:solidFill>
                  <a:schemeClr val="bg1"/>
                </a:solidFill>
                <a:latin typeface="Times New Roman" panose="02020603050405020304" pitchFamily="18" charset="0"/>
                <a:ea typeface="Times New Roman" panose="02020603050405020304" pitchFamily="18" charset="0"/>
              </a:rPr>
              <a:t>6. Pray for the needs of others.</a:t>
            </a:r>
          </a:p>
          <a:p>
            <a:r>
              <a:rPr lang="en-US" sz="2800" dirty="0">
                <a:solidFill>
                  <a:schemeClr val="bg1"/>
                </a:solidFill>
                <a:latin typeface="Times New Roman" panose="02020603050405020304" pitchFamily="18" charset="0"/>
                <a:ea typeface="Times New Roman" panose="02020603050405020304" pitchFamily="18" charset="0"/>
              </a:rPr>
              <a:t>7. Close with the Lord’s Prayer</a:t>
            </a:r>
          </a:p>
          <a:p>
            <a:r>
              <a:rPr lang="en-US" sz="2800" dirty="0">
                <a:solidFill>
                  <a:schemeClr val="bg1"/>
                </a:solidFill>
                <a:latin typeface="Times New Roman" panose="02020603050405020304" pitchFamily="18" charset="0"/>
                <a:ea typeface="Times New Roman" panose="02020603050405020304" pitchFamily="18" charset="0"/>
              </a:rPr>
              <a:t>Use a journal!</a:t>
            </a:r>
          </a:p>
        </p:txBody>
      </p:sp>
      <p:sp>
        <p:nvSpPr>
          <p:cNvPr id="4" name="Rectangle 3"/>
          <p:cNvSpPr/>
          <p:nvPr/>
        </p:nvSpPr>
        <p:spPr>
          <a:xfrm>
            <a:off x="0" y="378518"/>
            <a:ext cx="9144000" cy="584775"/>
          </a:xfrm>
          <a:prstGeom prst="rect">
            <a:avLst/>
          </a:prstGeom>
        </p:spPr>
        <p:txBody>
          <a:bodyPr wrap="square">
            <a:spAutoFit/>
          </a:bodyPr>
          <a:lstStyle/>
          <a:p>
            <a:pPr algn="ctr"/>
            <a:r>
              <a:rPr lang="en-US" sz="3200" b="1" dirty="0">
                <a:solidFill>
                  <a:srgbClr val="0AB8E3"/>
                </a:solidFill>
                <a:latin typeface="Times New Roman" panose="02020603050405020304" pitchFamily="18" charset="0"/>
                <a:ea typeface="Times New Roman" panose="02020603050405020304" pitchFamily="18" charset="0"/>
              </a:rPr>
              <a:t>St. Ignatius of Loyola: “Daily Prayer of Examen”</a:t>
            </a:r>
          </a:p>
        </p:txBody>
      </p:sp>
    </p:spTree>
    <p:extLst>
      <p:ext uri="{BB962C8B-B14F-4D97-AF65-F5344CB8AC3E}">
        <p14:creationId xmlns:p14="http://schemas.microsoft.com/office/powerpoint/2010/main" val="3259439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 y="0"/>
            <a:ext cx="9144000" cy="6858000"/>
          </a:xfrm>
          <a:prstGeom prst="rect">
            <a:avLst/>
          </a:prstGeom>
        </p:spPr>
      </p:pic>
      <p:sp>
        <p:nvSpPr>
          <p:cNvPr id="3" name="Rectangle 2"/>
          <p:cNvSpPr/>
          <p:nvPr/>
        </p:nvSpPr>
        <p:spPr>
          <a:xfrm>
            <a:off x="781331" y="124691"/>
            <a:ext cx="7836195" cy="1107996"/>
          </a:xfrm>
          <a:prstGeom prst="rect">
            <a:avLst/>
          </a:prstGeom>
        </p:spPr>
        <p:txBody>
          <a:bodyPr wrap="square">
            <a:spAutoFit/>
          </a:bodyPr>
          <a:lstStyle/>
          <a:p>
            <a:pPr algn="ctr"/>
            <a:r>
              <a:rPr lang="en-US" sz="6600" b="1" dirty="0">
                <a:solidFill>
                  <a:srgbClr val="0AB8E3"/>
                </a:solidFill>
                <a:latin typeface="Times New Roman" panose="02020603050405020304" pitchFamily="18" charset="0"/>
                <a:ea typeface="Times New Roman" panose="02020603050405020304" pitchFamily="18" charset="0"/>
              </a:rPr>
              <a:t>Is Jesus Real to Me?</a:t>
            </a:r>
            <a:endParaRPr lang="en-US" sz="6600" b="1" dirty="0">
              <a:solidFill>
                <a:srgbClr val="0AB8E3"/>
              </a:solidFill>
            </a:endParaRPr>
          </a:p>
        </p:txBody>
      </p:sp>
      <p:pic>
        <p:nvPicPr>
          <p:cNvPr id="6148" name="Picture 4" descr="Image result for Seeing God in the everyday"/>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15144" y="1413164"/>
            <a:ext cx="8144791" cy="403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312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9144000" cy="6858000"/>
          </a:xfrm>
          <a:prstGeom prst="rect">
            <a:avLst/>
          </a:prstGeom>
        </p:spPr>
      </p:pic>
      <p:pic>
        <p:nvPicPr>
          <p:cNvPr id="1026" name="Picture 2" descr="https://acsirevivals.files.wordpress.com/2014/05/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96" y="135834"/>
            <a:ext cx="82296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245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9144000" cy="6858000"/>
          </a:xfrm>
          <a:prstGeom prst="rect">
            <a:avLst/>
          </a:prstGeom>
        </p:spPr>
      </p:pic>
      <p:sp>
        <p:nvSpPr>
          <p:cNvPr id="3" name="Rectangle 2"/>
          <p:cNvSpPr/>
          <p:nvPr/>
        </p:nvSpPr>
        <p:spPr>
          <a:xfrm>
            <a:off x="366843" y="1341811"/>
            <a:ext cx="8666320" cy="4524315"/>
          </a:xfrm>
          <a:prstGeom prst="rect">
            <a:avLst/>
          </a:prstGeom>
        </p:spPr>
        <p:txBody>
          <a:bodyPr wrap="square">
            <a:spAutoFit/>
          </a:bodyPr>
          <a:lstStyle/>
          <a:p>
            <a:r>
              <a:rPr lang="en-US" sz="3200" dirty="0">
                <a:solidFill>
                  <a:schemeClr val="bg1"/>
                </a:solidFill>
                <a:latin typeface="Times New Roman" panose="02020603050405020304" pitchFamily="18" charset="0"/>
                <a:ea typeface="Times New Roman" panose="02020603050405020304" pitchFamily="18" charset="0"/>
              </a:rPr>
              <a:t>1. Is Jesus real to me?</a:t>
            </a:r>
          </a:p>
          <a:p>
            <a:r>
              <a:rPr lang="en-US" sz="3200" dirty="0">
                <a:solidFill>
                  <a:schemeClr val="bg1"/>
                </a:solidFill>
                <a:latin typeface="Times New Roman" panose="02020603050405020304" pitchFamily="18" charset="0"/>
                <a:ea typeface="Times New Roman" panose="02020603050405020304" pitchFamily="18" charset="0"/>
              </a:rPr>
              <a:t>2. Am I enjoying prayer?</a:t>
            </a:r>
          </a:p>
          <a:p>
            <a:r>
              <a:rPr lang="en-US" sz="3200" dirty="0">
                <a:solidFill>
                  <a:schemeClr val="bg1"/>
                </a:solidFill>
                <a:latin typeface="Times New Roman" panose="02020603050405020304" pitchFamily="18" charset="0"/>
                <a:ea typeface="Times New Roman" panose="02020603050405020304" pitchFamily="18" charset="0"/>
              </a:rPr>
              <a:t>3. Do I insist upon doing something about </a:t>
            </a:r>
          </a:p>
          <a:p>
            <a:r>
              <a:rPr lang="en-US" sz="3200" dirty="0">
                <a:solidFill>
                  <a:schemeClr val="bg1"/>
                </a:solidFill>
                <a:latin typeface="Times New Roman" panose="02020603050405020304" pitchFamily="18" charset="0"/>
                <a:ea typeface="Times New Roman" panose="02020603050405020304" pitchFamily="18" charset="0"/>
              </a:rPr>
              <a:t>	which my conscience is uneasy?</a:t>
            </a:r>
          </a:p>
          <a:p>
            <a:r>
              <a:rPr lang="en-US" sz="3200" dirty="0">
                <a:solidFill>
                  <a:schemeClr val="bg1"/>
                </a:solidFill>
                <a:latin typeface="Times New Roman" panose="02020603050405020304" pitchFamily="18" charset="0"/>
                <a:ea typeface="Times New Roman" panose="02020603050405020304" pitchFamily="18" charset="0"/>
              </a:rPr>
              <a:t>4. Did the Bible live in me today?</a:t>
            </a:r>
          </a:p>
          <a:p>
            <a:r>
              <a:rPr lang="en-US" sz="3200" dirty="0">
                <a:solidFill>
                  <a:schemeClr val="bg1"/>
                </a:solidFill>
                <a:latin typeface="Times New Roman" panose="02020603050405020304" pitchFamily="18" charset="0"/>
                <a:ea typeface="Times New Roman" panose="02020603050405020304" pitchFamily="18" charset="0"/>
              </a:rPr>
              <a:t>5. Did I disobey God in anything?</a:t>
            </a:r>
          </a:p>
          <a:p>
            <a:r>
              <a:rPr lang="en-US" sz="3200" dirty="0">
                <a:solidFill>
                  <a:schemeClr val="bg1"/>
                </a:solidFill>
                <a:latin typeface="Times New Roman" panose="02020603050405020304" pitchFamily="18" charset="0"/>
                <a:ea typeface="Times New Roman" panose="02020603050405020304" pitchFamily="18" charset="0"/>
              </a:rPr>
              <a:t>6. Do I pray about the money I spend?</a:t>
            </a:r>
          </a:p>
          <a:p>
            <a:r>
              <a:rPr lang="en-US" sz="3200" dirty="0">
                <a:solidFill>
                  <a:schemeClr val="bg1"/>
                </a:solidFill>
                <a:latin typeface="Times New Roman" panose="02020603050405020304" pitchFamily="18" charset="0"/>
                <a:ea typeface="Times New Roman" panose="02020603050405020304" pitchFamily="18" charset="0"/>
              </a:rPr>
              <a:t>7. Do I give time for the Bible to speak </a:t>
            </a:r>
          </a:p>
          <a:p>
            <a:r>
              <a:rPr lang="en-US" sz="3200" dirty="0">
                <a:solidFill>
                  <a:schemeClr val="bg1"/>
                </a:solidFill>
                <a:latin typeface="Times New Roman" panose="02020603050405020304" pitchFamily="18" charset="0"/>
                <a:ea typeface="Times New Roman" panose="02020603050405020304" pitchFamily="18" charset="0"/>
              </a:rPr>
              <a:t>	to me every day?</a:t>
            </a:r>
          </a:p>
        </p:txBody>
      </p:sp>
      <p:sp>
        <p:nvSpPr>
          <p:cNvPr id="4" name="Rectangle 3"/>
          <p:cNvSpPr/>
          <p:nvPr/>
        </p:nvSpPr>
        <p:spPr>
          <a:xfrm>
            <a:off x="0" y="378518"/>
            <a:ext cx="9144000" cy="584775"/>
          </a:xfrm>
          <a:prstGeom prst="rect">
            <a:avLst/>
          </a:prstGeom>
        </p:spPr>
        <p:txBody>
          <a:bodyPr wrap="square">
            <a:spAutoFit/>
          </a:bodyPr>
          <a:lstStyle/>
          <a:p>
            <a:pPr algn="ctr"/>
            <a:r>
              <a:rPr lang="en-US" sz="3200" b="1" spc="-150" dirty="0">
                <a:solidFill>
                  <a:srgbClr val="0AB8E3"/>
                </a:solidFill>
                <a:latin typeface="Times New Roman" panose="02020603050405020304" pitchFamily="18" charset="0"/>
                <a:ea typeface="Times New Roman" panose="02020603050405020304" pitchFamily="18" charset="0"/>
              </a:rPr>
              <a:t>John Wesley's 21 questions for the Oxford Methodists</a:t>
            </a:r>
          </a:p>
        </p:txBody>
      </p:sp>
    </p:spTree>
    <p:extLst>
      <p:ext uri="{BB962C8B-B14F-4D97-AF65-F5344CB8AC3E}">
        <p14:creationId xmlns:p14="http://schemas.microsoft.com/office/powerpoint/2010/main" val="2776249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 y="0"/>
            <a:ext cx="9144000" cy="6858000"/>
          </a:xfrm>
          <a:prstGeom prst="rect">
            <a:avLst/>
          </a:prstGeom>
        </p:spPr>
      </p:pic>
      <p:sp>
        <p:nvSpPr>
          <p:cNvPr id="3" name="Rectangle 2"/>
          <p:cNvSpPr/>
          <p:nvPr/>
        </p:nvSpPr>
        <p:spPr>
          <a:xfrm>
            <a:off x="781331" y="124691"/>
            <a:ext cx="7836195" cy="1107996"/>
          </a:xfrm>
          <a:prstGeom prst="rect">
            <a:avLst/>
          </a:prstGeom>
        </p:spPr>
        <p:txBody>
          <a:bodyPr wrap="square">
            <a:spAutoFit/>
          </a:bodyPr>
          <a:lstStyle/>
          <a:p>
            <a:pPr algn="ctr"/>
            <a:r>
              <a:rPr lang="en-US" sz="6600" b="1" dirty="0">
                <a:solidFill>
                  <a:srgbClr val="0AB8E3"/>
                </a:solidFill>
                <a:latin typeface="Times New Roman" panose="02020603050405020304" pitchFamily="18" charset="0"/>
                <a:ea typeface="Times New Roman" panose="02020603050405020304" pitchFamily="18" charset="0"/>
              </a:rPr>
              <a:t>Is Jesus Real to Me?</a:t>
            </a:r>
            <a:endParaRPr lang="en-US" sz="6600" b="1" dirty="0">
              <a:solidFill>
                <a:srgbClr val="0AB8E3"/>
              </a:solidFill>
            </a:endParaRPr>
          </a:p>
        </p:txBody>
      </p:sp>
      <p:sp>
        <p:nvSpPr>
          <p:cNvPr id="4" name="Rectangle 3"/>
          <p:cNvSpPr/>
          <p:nvPr/>
        </p:nvSpPr>
        <p:spPr>
          <a:xfrm>
            <a:off x="2008908" y="2274562"/>
            <a:ext cx="6442364" cy="1938992"/>
          </a:xfrm>
          <a:prstGeom prst="rect">
            <a:avLst/>
          </a:prstGeom>
        </p:spPr>
        <p:txBody>
          <a:bodyPr wrap="square">
            <a:spAutoFit/>
          </a:bodyPr>
          <a:lstStyle/>
          <a:p>
            <a:pPr algn="ctr"/>
            <a:r>
              <a:rPr lang="en-US" sz="4000" dirty="0">
                <a:solidFill>
                  <a:schemeClr val="bg1"/>
                </a:solidFill>
                <a:latin typeface="Times New Roman" panose="02020603050405020304" pitchFamily="18" charset="0"/>
                <a:ea typeface="Times New Roman" panose="02020603050405020304" pitchFamily="18" charset="0"/>
              </a:rPr>
              <a:t>1. The purpose of life is to RECEIVE, RECIPROCATE, and REFLECT God’s love.</a:t>
            </a:r>
          </a:p>
        </p:txBody>
      </p:sp>
    </p:spTree>
    <p:extLst>
      <p:ext uri="{BB962C8B-B14F-4D97-AF65-F5344CB8AC3E}">
        <p14:creationId xmlns:p14="http://schemas.microsoft.com/office/powerpoint/2010/main" val="2940753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307805" cy="1275907"/>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150253"/>
            <a:ext cx="9144000" cy="125654"/>
          </a:xfrm>
          <a:prstGeom prst="rect">
            <a:avLst/>
          </a:prstGeom>
        </p:spPr>
      </p:pic>
      <p:sp>
        <p:nvSpPr>
          <p:cNvPr id="4" name="Rectangle 3"/>
          <p:cNvSpPr/>
          <p:nvPr/>
        </p:nvSpPr>
        <p:spPr>
          <a:xfrm>
            <a:off x="1307804" y="110836"/>
            <a:ext cx="7836195" cy="1107996"/>
          </a:xfrm>
          <a:prstGeom prst="rect">
            <a:avLst/>
          </a:prstGeom>
        </p:spPr>
        <p:txBody>
          <a:bodyPr wrap="square">
            <a:spAutoFit/>
          </a:bodyPr>
          <a:lstStyle/>
          <a:p>
            <a:pPr algn="ctr"/>
            <a:r>
              <a:rPr lang="en-US" sz="6600" b="1" dirty="0">
                <a:latin typeface="Times New Roman" panose="02020603050405020304" pitchFamily="18" charset="0"/>
                <a:ea typeface="Times New Roman" panose="02020603050405020304" pitchFamily="18" charset="0"/>
              </a:rPr>
              <a:t>Acts 17:26-28 (CEB)</a:t>
            </a:r>
            <a:endParaRPr lang="en-US" sz="6600" b="1" dirty="0"/>
          </a:p>
        </p:txBody>
      </p:sp>
      <p:sp>
        <p:nvSpPr>
          <p:cNvPr id="5" name="Rectangle 4"/>
          <p:cNvSpPr/>
          <p:nvPr/>
        </p:nvSpPr>
        <p:spPr>
          <a:xfrm>
            <a:off x="193964" y="1438161"/>
            <a:ext cx="8797636" cy="5078313"/>
          </a:xfrm>
          <a:prstGeom prst="rect">
            <a:avLst/>
          </a:prstGeom>
        </p:spPr>
        <p:txBody>
          <a:bodyPr wrap="square">
            <a:spAutoFit/>
          </a:bodyPr>
          <a:lstStyle/>
          <a:p>
            <a:r>
              <a:rPr lang="en-US" sz="3600" dirty="0">
                <a:latin typeface="Times New Roman" panose="02020603050405020304" pitchFamily="18" charset="0"/>
                <a:ea typeface="Times New Roman" panose="02020603050405020304" pitchFamily="18" charset="0"/>
              </a:rPr>
              <a:t>	</a:t>
            </a:r>
            <a:r>
              <a:rPr lang="en-US" sz="3600" baseline="30000" dirty="0">
                <a:latin typeface="Times New Roman" panose="02020603050405020304" pitchFamily="18" charset="0"/>
                <a:ea typeface="Times New Roman" panose="02020603050405020304" pitchFamily="18" charset="0"/>
              </a:rPr>
              <a:t>26 </a:t>
            </a:r>
            <a:r>
              <a:rPr lang="en-US" sz="3600" dirty="0">
                <a:latin typeface="Times New Roman" panose="02020603050405020304" pitchFamily="18" charset="0"/>
                <a:ea typeface="Times New Roman" panose="02020603050405020304" pitchFamily="18" charset="0"/>
              </a:rPr>
              <a:t>From one person God created every human nation to live on the whole earth, having determined their appointed times and the boundaries of their lands.</a:t>
            </a:r>
            <a:r>
              <a:rPr lang="en-US" sz="3600" baseline="30000" dirty="0">
                <a:latin typeface="Times New Roman" panose="02020603050405020304" pitchFamily="18" charset="0"/>
                <a:ea typeface="Times New Roman" panose="02020603050405020304" pitchFamily="18" charset="0"/>
              </a:rPr>
              <a:t> 27 </a:t>
            </a:r>
            <a:r>
              <a:rPr lang="en-US" sz="3600" dirty="0">
                <a:latin typeface="Times New Roman" panose="02020603050405020304" pitchFamily="18" charset="0"/>
                <a:ea typeface="Times New Roman" panose="02020603050405020304" pitchFamily="18" charset="0"/>
              </a:rPr>
              <a:t>God made the nations so they would seek Him, perhaps even reach out to Him and find Him. In fact, God isn’t far away from any of us. </a:t>
            </a:r>
            <a:r>
              <a:rPr lang="en-US" sz="3600" baseline="30000" dirty="0">
                <a:latin typeface="Times New Roman" panose="02020603050405020304" pitchFamily="18" charset="0"/>
                <a:ea typeface="Times New Roman" panose="02020603050405020304" pitchFamily="18" charset="0"/>
              </a:rPr>
              <a:t>28 </a:t>
            </a:r>
            <a:r>
              <a:rPr lang="en-US" sz="3600" dirty="0">
                <a:latin typeface="Times New Roman" panose="02020603050405020304" pitchFamily="18" charset="0"/>
                <a:ea typeface="Times New Roman" panose="02020603050405020304" pitchFamily="18" charset="0"/>
              </a:rPr>
              <a:t>In God we live, move, and exist. As some of your own poets said, ‘We are His offspring.’</a:t>
            </a:r>
          </a:p>
        </p:txBody>
      </p:sp>
    </p:spTree>
    <p:extLst>
      <p:ext uri="{BB962C8B-B14F-4D97-AF65-F5344CB8AC3E}">
        <p14:creationId xmlns:p14="http://schemas.microsoft.com/office/powerpoint/2010/main" val="1663286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Evelyn Underh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80109"/>
            <a:ext cx="9144000" cy="429985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83527" y="983675"/>
            <a:ext cx="5751291" cy="39624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“So many Christians are like deaf people at a concert. They study the program carefully, believe every statement made in it, speak respectfully of the quality of the music, but only really hear a phrase now and again.”</a:t>
            </a:r>
          </a:p>
          <a:p>
            <a:pPr algn="ctr"/>
            <a:r>
              <a:rPr lang="en-US" sz="2800" dirty="0">
                <a:latin typeface="Times New Roman" panose="02020603050405020304" pitchFamily="18" charset="0"/>
                <a:cs typeface="Times New Roman" panose="02020603050405020304" pitchFamily="18" charset="0"/>
              </a:rPr>
              <a:t>~Evelyn Underhill</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54990" y="4286250"/>
            <a:ext cx="1679828" cy="2571750"/>
          </a:xfrm>
          <a:prstGeom prst="ellipse">
            <a:avLst/>
          </a:prstGeom>
        </p:spPr>
      </p:pic>
    </p:spTree>
    <p:extLst>
      <p:ext uri="{BB962C8B-B14F-4D97-AF65-F5344CB8AC3E}">
        <p14:creationId xmlns:p14="http://schemas.microsoft.com/office/powerpoint/2010/main" val="87627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Evelyn Underh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80109"/>
            <a:ext cx="9144000" cy="429985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83527" y="983675"/>
            <a:ext cx="5751291" cy="39624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“So they have no notion at all of the mighty symphony which fills the universe, to which our lives are destined to make their tiny contribution, and which is the self-expression of the Eternal God.” ~Evelyn Underhill</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54990" y="4286250"/>
            <a:ext cx="1679828" cy="2571750"/>
          </a:xfrm>
          <a:prstGeom prst="ellipse">
            <a:avLst/>
          </a:prstGeom>
        </p:spPr>
      </p:pic>
    </p:spTree>
    <p:extLst>
      <p:ext uri="{BB962C8B-B14F-4D97-AF65-F5344CB8AC3E}">
        <p14:creationId xmlns:p14="http://schemas.microsoft.com/office/powerpoint/2010/main" val="872723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Evelyn Underh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80109"/>
            <a:ext cx="9144000" cy="429985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83527" y="955964"/>
            <a:ext cx="5751291" cy="399011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“What is asked of us is not necessarily a great deal of time devoted to what we regard as spiritual things, but the constant offering of our wills to     God, so that the practical duties which fill most of our days can become     part of His order and be giving spiritual worth.”</a:t>
            </a:r>
          </a:p>
          <a:p>
            <a:pPr algn="ctr"/>
            <a:r>
              <a:rPr lang="en-US" sz="2800" dirty="0">
                <a:latin typeface="Times New Roman" panose="02020603050405020304" pitchFamily="18" charset="0"/>
                <a:cs typeface="Times New Roman" panose="02020603050405020304" pitchFamily="18" charset="0"/>
              </a:rPr>
              <a:t>~Evelyn Underhill</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54990" y="4286250"/>
            <a:ext cx="1679828" cy="2571750"/>
          </a:xfrm>
          <a:prstGeom prst="ellipse">
            <a:avLst/>
          </a:prstGeom>
        </p:spPr>
      </p:pic>
    </p:spTree>
    <p:extLst>
      <p:ext uri="{BB962C8B-B14F-4D97-AF65-F5344CB8AC3E}">
        <p14:creationId xmlns:p14="http://schemas.microsoft.com/office/powerpoint/2010/main" val="4122788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 y="0"/>
            <a:ext cx="9144000" cy="6858000"/>
          </a:xfrm>
          <a:prstGeom prst="rect">
            <a:avLst/>
          </a:prstGeom>
        </p:spPr>
      </p:pic>
      <p:sp>
        <p:nvSpPr>
          <p:cNvPr id="3" name="Rectangle 2"/>
          <p:cNvSpPr/>
          <p:nvPr/>
        </p:nvSpPr>
        <p:spPr>
          <a:xfrm>
            <a:off x="781331" y="124691"/>
            <a:ext cx="7836195" cy="1107996"/>
          </a:xfrm>
          <a:prstGeom prst="rect">
            <a:avLst/>
          </a:prstGeom>
        </p:spPr>
        <p:txBody>
          <a:bodyPr wrap="square">
            <a:spAutoFit/>
          </a:bodyPr>
          <a:lstStyle/>
          <a:p>
            <a:pPr algn="ctr"/>
            <a:r>
              <a:rPr lang="en-US" sz="6600" b="1" dirty="0">
                <a:solidFill>
                  <a:srgbClr val="0AB8E3"/>
                </a:solidFill>
                <a:latin typeface="Times New Roman" panose="02020603050405020304" pitchFamily="18" charset="0"/>
                <a:ea typeface="Times New Roman" panose="02020603050405020304" pitchFamily="18" charset="0"/>
              </a:rPr>
              <a:t>Is Jesus Real to Me?</a:t>
            </a:r>
            <a:endParaRPr lang="en-US" sz="6600" b="1" dirty="0">
              <a:solidFill>
                <a:srgbClr val="0AB8E3"/>
              </a:solidFill>
            </a:endParaRPr>
          </a:p>
        </p:txBody>
      </p:sp>
      <p:sp>
        <p:nvSpPr>
          <p:cNvPr id="4" name="Rectangle 3"/>
          <p:cNvSpPr/>
          <p:nvPr/>
        </p:nvSpPr>
        <p:spPr>
          <a:xfrm>
            <a:off x="2189018" y="1357378"/>
            <a:ext cx="6774872" cy="5201424"/>
          </a:xfrm>
          <a:prstGeom prst="rect">
            <a:avLst/>
          </a:prstGeom>
        </p:spPr>
        <p:txBody>
          <a:bodyPr wrap="square">
            <a:spAutoFit/>
          </a:bodyPr>
          <a:lstStyle/>
          <a:p>
            <a:pPr algn="ctr"/>
            <a:r>
              <a:rPr lang="en-US" sz="4000" dirty="0">
                <a:solidFill>
                  <a:schemeClr val="bg1"/>
                </a:solidFill>
                <a:latin typeface="Times New Roman" panose="02020603050405020304" pitchFamily="18" charset="0"/>
                <a:ea typeface="Times New Roman" panose="02020603050405020304" pitchFamily="18" charset="0"/>
              </a:rPr>
              <a:t>2. Do everything as though Jesus is next to you</a:t>
            </a:r>
          </a:p>
          <a:p>
            <a:pPr algn="ctr"/>
            <a:r>
              <a:rPr lang="en-US" sz="2800" dirty="0">
                <a:solidFill>
                  <a:schemeClr val="bg1"/>
                </a:solidFill>
                <a:latin typeface="Times New Roman" panose="02020603050405020304" pitchFamily="18" charset="0"/>
                <a:ea typeface="Times New Roman" panose="02020603050405020304" pitchFamily="18" charset="0"/>
              </a:rPr>
              <a:t> </a:t>
            </a:r>
          </a:p>
          <a:p>
            <a:pPr marL="457200" indent="-457200">
              <a:buFont typeface="Wingdings" panose="05000000000000000000" pitchFamily="2" charset="2"/>
              <a:buChar char="Ø"/>
            </a:pPr>
            <a:r>
              <a:rPr lang="en-US" sz="2800" dirty="0">
                <a:solidFill>
                  <a:schemeClr val="bg1"/>
                </a:solidFill>
                <a:latin typeface="Times New Roman" panose="02020603050405020304" pitchFamily="18" charset="0"/>
                <a:ea typeface="Times New Roman" panose="02020603050405020304" pitchFamily="18" charset="0"/>
              </a:rPr>
              <a:t>“So, whether you eat or drink or whatever you do, you should do it all for God’s glory.” ~1 Corinthians 10:31</a:t>
            </a:r>
          </a:p>
          <a:p>
            <a:pPr marL="457200" indent="-457200">
              <a:buFont typeface="Wingdings" panose="05000000000000000000" pitchFamily="2" charset="2"/>
              <a:buChar char="Ø"/>
            </a:pPr>
            <a:endParaRPr lang="en-US" sz="2800" dirty="0">
              <a:solidFill>
                <a:schemeClr val="bg1"/>
              </a:solidFill>
              <a:latin typeface="Times New Roman" panose="02020603050405020304" pitchFamily="18" charset="0"/>
              <a:ea typeface="Times New Roman" panose="02020603050405020304" pitchFamily="18" charset="0"/>
            </a:endParaRPr>
          </a:p>
          <a:p>
            <a:pPr marL="457200" indent="-457200">
              <a:buFont typeface="Wingdings" panose="05000000000000000000" pitchFamily="2" charset="2"/>
              <a:buChar char="Ø"/>
            </a:pPr>
            <a:r>
              <a:rPr lang="en-US" sz="2800" dirty="0">
                <a:solidFill>
                  <a:schemeClr val="bg1"/>
                </a:solidFill>
                <a:latin typeface="Times New Roman" panose="02020603050405020304" pitchFamily="18" charset="0"/>
                <a:ea typeface="Times New Roman" panose="02020603050405020304" pitchFamily="18" charset="0"/>
              </a:rPr>
              <a:t>“Whatever you do, whether in speech or action, do it all in the name of the Lord Jesus and give thanks to God the Father through Him.” ~Colossians 3:17</a:t>
            </a:r>
          </a:p>
        </p:txBody>
      </p:sp>
    </p:spTree>
    <p:extLst>
      <p:ext uri="{BB962C8B-B14F-4D97-AF65-F5344CB8AC3E}">
        <p14:creationId xmlns:p14="http://schemas.microsoft.com/office/powerpoint/2010/main" val="21269729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TotalTime>
  <Words>355</Words>
  <Application>Microsoft Office PowerPoint</Application>
  <PresentationFormat>On-screen Show (4:3)</PresentationFormat>
  <Paragraphs>40</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Werner, Teresa A</dc:creator>
  <cp:lastModifiedBy>Mary Weaver</cp:lastModifiedBy>
  <cp:revision>18</cp:revision>
  <dcterms:created xsi:type="dcterms:W3CDTF">2018-05-11T12:35:35Z</dcterms:created>
  <dcterms:modified xsi:type="dcterms:W3CDTF">2018-05-29T14:48:57Z</dcterms:modified>
</cp:coreProperties>
</file>