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1" r:id="rId2"/>
    <p:sldId id="270" r:id="rId3"/>
    <p:sldId id="302" r:id="rId4"/>
    <p:sldId id="272" r:id="rId5"/>
    <p:sldId id="307" r:id="rId6"/>
    <p:sldId id="279" r:id="rId7"/>
    <p:sldId id="317" r:id="rId8"/>
    <p:sldId id="315" r:id="rId9"/>
    <p:sldId id="314" r:id="rId10"/>
    <p:sldId id="311" r:id="rId11"/>
    <p:sldId id="312" r:id="rId12"/>
    <p:sldId id="313" r:id="rId13"/>
    <p:sldId id="316" r:id="rId14"/>
    <p:sldId id="310" r:id="rId15"/>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D3D9"/>
    <a:srgbClr val="21E255"/>
    <a:srgbClr val="55E3D2"/>
    <a:srgbClr val="FAFEFD"/>
    <a:srgbClr val="FD325A"/>
    <a:srgbClr val="020123"/>
    <a:srgbClr val="FDFF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4" autoAdjust="0"/>
    <p:restoredTop sz="94660"/>
  </p:normalViewPr>
  <p:slideViewPr>
    <p:cSldViewPr snapToGrid="0" snapToObjects="1" showGuides="1">
      <p:cViewPr varScale="1">
        <p:scale>
          <a:sx n="90" d="100"/>
          <a:sy n="90" d="100"/>
        </p:scale>
        <p:origin x="101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7E3E25-CABC-43E2-9D7C-A90707468CFE}" type="doc">
      <dgm:prSet loTypeId="urn:microsoft.com/office/officeart/2005/8/layout/cycle4" loCatId="matrix" qsTypeId="urn:microsoft.com/office/officeart/2005/8/quickstyle/3d1" qsCatId="3D" csTypeId="urn:microsoft.com/office/officeart/2005/8/colors/colorful1" csCatId="colorful" phldr="1"/>
      <dgm:spPr/>
      <dgm:t>
        <a:bodyPr/>
        <a:lstStyle/>
        <a:p>
          <a:endParaRPr lang="en-US"/>
        </a:p>
      </dgm:t>
    </dgm:pt>
    <dgm:pt modelId="{7D83B1CE-8CEF-450D-912D-688850523150}">
      <dgm:prSet phldrT="[Text]" custT="1"/>
      <dgm:spPr/>
      <dgm:t>
        <a:bodyPr lIns="0" tIns="0" rIns="0" bIns="0"/>
        <a:lstStyle/>
        <a:p>
          <a:r>
            <a:rPr lang="en-US" sz="3600" b="1" spc="-150" dirty="0">
              <a:solidFill>
                <a:schemeClr val="tx1"/>
              </a:solidFill>
              <a:latin typeface="Times New Roman" panose="02020603050405020304" pitchFamily="18" charset="0"/>
              <a:cs typeface="Times New Roman" panose="02020603050405020304" pitchFamily="18" charset="0"/>
            </a:rPr>
            <a:t>Mission</a:t>
          </a:r>
        </a:p>
      </dgm:t>
    </dgm:pt>
    <dgm:pt modelId="{649D46D1-214F-4B10-9EC0-A4171A36780F}" type="parTrans" cxnId="{291E2EC6-3B89-4963-9326-9E14C0C7E427}">
      <dgm:prSet/>
      <dgm:spPr/>
      <dgm:t>
        <a:bodyPr/>
        <a:lstStyle/>
        <a:p>
          <a:endParaRPr lang="en-US"/>
        </a:p>
      </dgm:t>
    </dgm:pt>
    <dgm:pt modelId="{6CCB227C-7E1C-44B0-BF73-92E9F87A4C71}" type="sibTrans" cxnId="{291E2EC6-3B89-4963-9326-9E14C0C7E427}">
      <dgm:prSet/>
      <dgm:spPr/>
      <dgm:t>
        <a:bodyPr/>
        <a:lstStyle/>
        <a:p>
          <a:endParaRPr lang="en-US"/>
        </a:p>
      </dgm:t>
    </dgm:pt>
    <dgm:pt modelId="{39183B50-1BE6-414B-AAD3-B159013E3627}">
      <dgm:prSet phldrT="[Text]" custT="1"/>
      <dgm:spPr/>
      <dgm:t>
        <a:bodyPr/>
        <a:lstStyle/>
        <a:p>
          <a:r>
            <a:rPr lang="en-US" sz="3200" b="1" dirty="0">
              <a:latin typeface="Times New Roman" panose="02020603050405020304" pitchFamily="18" charset="0"/>
              <a:cs typeface="Times New Roman" panose="02020603050405020304" pitchFamily="18" charset="0"/>
            </a:rPr>
            <a:t>It’s good to do</a:t>
          </a:r>
        </a:p>
      </dgm:t>
    </dgm:pt>
    <dgm:pt modelId="{9687E1D0-A1F2-4B8F-B9C5-8568DE2A8113}" type="parTrans" cxnId="{203960DC-F8BE-422B-B494-10EAEB71E59E}">
      <dgm:prSet/>
      <dgm:spPr/>
      <dgm:t>
        <a:bodyPr/>
        <a:lstStyle/>
        <a:p>
          <a:endParaRPr lang="en-US"/>
        </a:p>
      </dgm:t>
    </dgm:pt>
    <dgm:pt modelId="{99A8DD6C-215D-4CA7-A5FF-0FDB0EB57ABF}" type="sibTrans" cxnId="{203960DC-F8BE-422B-B494-10EAEB71E59E}">
      <dgm:prSet/>
      <dgm:spPr/>
      <dgm:t>
        <a:bodyPr/>
        <a:lstStyle/>
        <a:p>
          <a:endParaRPr lang="en-US"/>
        </a:p>
      </dgm:t>
    </dgm:pt>
    <dgm:pt modelId="{AC09E78E-97BB-4BAB-885C-1A02CEA030F4}" type="pres">
      <dgm:prSet presAssocID="{A37E3E25-CABC-43E2-9D7C-A90707468CFE}" presName="cycleMatrixDiagram" presStyleCnt="0">
        <dgm:presLayoutVars>
          <dgm:chMax val="1"/>
          <dgm:dir/>
          <dgm:animLvl val="lvl"/>
          <dgm:resizeHandles val="exact"/>
        </dgm:presLayoutVars>
      </dgm:prSet>
      <dgm:spPr/>
    </dgm:pt>
    <dgm:pt modelId="{8684E221-92DB-41FD-970A-2916FBA23E93}" type="pres">
      <dgm:prSet presAssocID="{A37E3E25-CABC-43E2-9D7C-A90707468CFE}" presName="children" presStyleCnt="0"/>
      <dgm:spPr/>
    </dgm:pt>
    <dgm:pt modelId="{2210ACCB-400F-4F86-9A6D-5A9ABC5F99FC}" type="pres">
      <dgm:prSet presAssocID="{A37E3E25-CABC-43E2-9D7C-A90707468CFE}" presName="child1group" presStyleCnt="0"/>
      <dgm:spPr/>
    </dgm:pt>
    <dgm:pt modelId="{618171ED-F4CA-454D-A972-40936CE01A7A}" type="pres">
      <dgm:prSet presAssocID="{A37E3E25-CABC-43E2-9D7C-A90707468CFE}" presName="child1" presStyleLbl="bgAcc1" presStyleIdx="0" presStyleCnt="1" custScaleX="124315" custScaleY="92270"/>
      <dgm:spPr/>
    </dgm:pt>
    <dgm:pt modelId="{726F9B86-A96F-4314-9893-10DF80CA94A8}" type="pres">
      <dgm:prSet presAssocID="{A37E3E25-CABC-43E2-9D7C-A90707468CFE}" presName="child1Text" presStyleLbl="bgAcc1" presStyleIdx="0" presStyleCnt="1">
        <dgm:presLayoutVars>
          <dgm:bulletEnabled val="1"/>
        </dgm:presLayoutVars>
      </dgm:prSet>
      <dgm:spPr/>
    </dgm:pt>
    <dgm:pt modelId="{37BA3415-1D77-449D-B534-B715BC9EDFC6}" type="pres">
      <dgm:prSet presAssocID="{A37E3E25-CABC-43E2-9D7C-A90707468CFE}" presName="childPlaceholder" presStyleCnt="0"/>
      <dgm:spPr/>
    </dgm:pt>
    <dgm:pt modelId="{C85E44B4-C2B8-46BA-A908-16914D24389B}" type="pres">
      <dgm:prSet presAssocID="{A37E3E25-CABC-43E2-9D7C-A90707468CFE}" presName="circle" presStyleCnt="0"/>
      <dgm:spPr/>
    </dgm:pt>
    <dgm:pt modelId="{AE194495-FE60-488A-A845-356D910DF9FB}" type="pres">
      <dgm:prSet presAssocID="{A37E3E25-CABC-43E2-9D7C-A90707468CFE}" presName="quadrant1" presStyleLbl="node1" presStyleIdx="0" presStyleCnt="4">
        <dgm:presLayoutVars>
          <dgm:chMax val="1"/>
          <dgm:bulletEnabled val="1"/>
        </dgm:presLayoutVars>
      </dgm:prSet>
      <dgm:spPr/>
    </dgm:pt>
    <dgm:pt modelId="{BA07F3F3-BD53-487F-99AF-B21D74B64983}" type="pres">
      <dgm:prSet presAssocID="{A37E3E25-CABC-43E2-9D7C-A90707468CFE}" presName="quadrant2" presStyleLbl="node1" presStyleIdx="1" presStyleCnt="4">
        <dgm:presLayoutVars>
          <dgm:chMax val="1"/>
          <dgm:bulletEnabled val="1"/>
        </dgm:presLayoutVars>
      </dgm:prSet>
      <dgm:spPr/>
    </dgm:pt>
    <dgm:pt modelId="{A9E98437-EC4C-40B5-9D6D-8A61BBDDD9D5}" type="pres">
      <dgm:prSet presAssocID="{A37E3E25-CABC-43E2-9D7C-A90707468CFE}" presName="quadrant3" presStyleLbl="node1" presStyleIdx="2" presStyleCnt="4">
        <dgm:presLayoutVars>
          <dgm:chMax val="1"/>
          <dgm:bulletEnabled val="1"/>
        </dgm:presLayoutVars>
      </dgm:prSet>
      <dgm:spPr/>
    </dgm:pt>
    <dgm:pt modelId="{F522F0C9-19E9-4FD9-BDE0-9589C5929CD8}" type="pres">
      <dgm:prSet presAssocID="{A37E3E25-CABC-43E2-9D7C-A90707468CFE}" presName="quadrant4" presStyleLbl="node1" presStyleIdx="3" presStyleCnt="4">
        <dgm:presLayoutVars>
          <dgm:chMax val="1"/>
          <dgm:bulletEnabled val="1"/>
        </dgm:presLayoutVars>
      </dgm:prSet>
      <dgm:spPr/>
    </dgm:pt>
    <dgm:pt modelId="{424AA8B0-76B7-45F3-B1E2-15FAFB49BBCC}" type="pres">
      <dgm:prSet presAssocID="{A37E3E25-CABC-43E2-9D7C-A90707468CFE}" presName="quadrantPlaceholder" presStyleCnt="0"/>
      <dgm:spPr/>
    </dgm:pt>
    <dgm:pt modelId="{2A1CABD5-9D36-4406-8144-2F9745CAF48D}" type="pres">
      <dgm:prSet presAssocID="{A37E3E25-CABC-43E2-9D7C-A90707468CFE}" presName="center1" presStyleLbl="fgShp" presStyleIdx="0" presStyleCnt="2"/>
      <dgm:spPr/>
    </dgm:pt>
    <dgm:pt modelId="{B89A12F0-363A-46C1-9D75-95C7E2B52D96}" type="pres">
      <dgm:prSet presAssocID="{A37E3E25-CABC-43E2-9D7C-A90707468CFE}" presName="center2" presStyleLbl="fgShp" presStyleIdx="1" presStyleCnt="2"/>
      <dgm:spPr/>
    </dgm:pt>
  </dgm:ptLst>
  <dgm:cxnLst>
    <dgm:cxn modelId="{6B969D16-6259-48BA-B14F-F316EAAA99EC}" type="presOf" srcId="{A37E3E25-CABC-43E2-9D7C-A90707468CFE}" destId="{AC09E78E-97BB-4BAB-885C-1A02CEA030F4}" srcOrd="0" destOrd="0" presId="urn:microsoft.com/office/officeart/2005/8/layout/cycle4"/>
    <dgm:cxn modelId="{0ED1329B-7066-40A7-8366-A116AF4E0243}" type="presOf" srcId="{39183B50-1BE6-414B-AAD3-B159013E3627}" destId="{618171ED-F4CA-454D-A972-40936CE01A7A}" srcOrd="0" destOrd="0" presId="urn:microsoft.com/office/officeart/2005/8/layout/cycle4"/>
    <dgm:cxn modelId="{6C720AAB-971D-4516-B9DA-B6067DE39A7A}" type="presOf" srcId="{39183B50-1BE6-414B-AAD3-B159013E3627}" destId="{726F9B86-A96F-4314-9893-10DF80CA94A8}" srcOrd="1" destOrd="0" presId="urn:microsoft.com/office/officeart/2005/8/layout/cycle4"/>
    <dgm:cxn modelId="{291E2EC6-3B89-4963-9326-9E14C0C7E427}" srcId="{A37E3E25-CABC-43E2-9D7C-A90707468CFE}" destId="{7D83B1CE-8CEF-450D-912D-688850523150}" srcOrd="0" destOrd="0" parTransId="{649D46D1-214F-4B10-9EC0-A4171A36780F}" sibTransId="{6CCB227C-7E1C-44B0-BF73-92E9F87A4C71}"/>
    <dgm:cxn modelId="{E29012C7-C501-4A79-954C-8401930B2C8B}" type="presOf" srcId="{7D83B1CE-8CEF-450D-912D-688850523150}" destId="{AE194495-FE60-488A-A845-356D910DF9FB}" srcOrd="0" destOrd="0" presId="urn:microsoft.com/office/officeart/2005/8/layout/cycle4"/>
    <dgm:cxn modelId="{203960DC-F8BE-422B-B494-10EAEB71E59E}" srcId="{7D83B1CE-8CEF-450D-912D-688850523150}" destId="{39183B50-1BE6-414B-AAD3-B159013E3627}" srcOrd="0" destOrd="0" parTransId="{9687E1D0-A1F2-4B8F-B9C5-8568DE2A8113}" sibTransId="{99A8DD6C-215D-4CA7-A5FF-0FDB0EB57ABF}"/>
    <dgm:cxn modelId="{9E09E516-CD24-43A0-9EF4-1277AF75A469}" type="presParOf" srcId="{AC09E78E-97BB-4BAB-885C-1A02CEA030F4}" destId="{8684E221-92DB-41FD-970A-2916FBA23E93}" srcOrd="0" destOrd="0" presId="urn:microsoft.com/office/officeart/2005/8/layout/cycle4"/>
    <dgm:cxn modelId="{BC164D0C-C83C-452B-8E51-897CB3950005}" type="presParOf" srcId="{8684E221-92DB-41FD-970A-2916FBA23E93}" destId="{2210ACCB-400F-4F86-9A6D-5A9ABC5F99FC}" srcOrd="0" destOrd="0" presId="urn:microsoft.com/office/officeart/2005/8/layout/cycle4"/>
    <dgm:cxn modelId="{0E6840B7-3878-4A76-BC58-B38D217AE516}" type="presParOf" srcId="{2210ACCB-400F-4F86-9A6D-5A9ABC5F99FC}" destId="{618171ED-F4CA-454D-A972-40936CE01A7A}" srcOrd="0" destOrd="0" presId="urn:microsoft.com/office/officeart/2005/8/layout/cycle4"/>
    <dgm:cxn modelId="{7E84BFD5-9025-4829-B70A-2277C4523040}" type="presParOf" srcId="{2210ACCB-400F-4F86-9A6D-5A9ABC5F99FC}" destId="{726F9B86-A96F-4314-9893-10DF80CA94A8}" srcOrd="1" destOrd="0" presId="urn:microsoft.com/office/officeart/2005/8/layout/cycle4"/>
    <dgm:cxn modelId="{73BBE948-7930-4007-88AB-E2EE61C40762}" type="presParOf" srcId="{8684E221-92DB-41FD-970A-2916FBA23E93}" destId="{37BA3415-1D77-449D-B534-B715BC9EDFC6}" srcOrd="1" destOrd="0" presId="urn:microsoft.com/office/officeart/2005/8/layout/cycle4"/>
    <dgm:cxn modelId="{EC856C6C-77A6-493A-8CF6-3D8511C3FC76}" type="presParOf" srcId="{AC09E78E-97BB-4BAB-885C-1A02CEA030F4}" destId="{C85E44B4-C2B8-46BA-A908-16914D24389B}" srcOrd="1" destOrd="0" presId="urn:microsoft.com/office/officeart/2005/8/layout/cycle4"/>
    <dgm:cxn modelId="{F9D423DD-CECB-4292-BA6A-425067E484C3}" type="presParOf" srcId="{C85E44B4-C2B8-46BA-A908-16914D24389B}" destId="{AE194495-FE60-488A-A845-356D910DF9FB}" srcOrd="0" destOrd="0" presId="urn:microsoft.com/office/officeart/2005/8/layout/cycle4"/>
    <dgm:cxn modelId="{1D21C43A-9E74-425E-BDCE-4B747A42EFAE}" type="presParOf" srcId="{C85E44B4-C2B8-46BA-A908-16914D24389B}" destId="{BA07F3F3-BD53-487F-99AF-B21D74B64983}" srcOrd="1" destOrd="0" presId="urn:microsoft.com/office/officeart/2005/8/layout/cycle4"/>
    <dgm:cxn modelId="{7818D3EA-AAEA-40C8-A443-30812B415AB6}" type="presParOf" srcId="{C85E44B4-C2B8-46BA-A908-16914D24389B}" destId="{A9E98437-EC4C-40B5-9D6D-8A61BBDDD9D5}" srcOrd="2" destOrd="0" presId="urn:microsoft.com/office/officeart/2005/8/layout/cycle4"/>
    <dgm:cxn modelId="{FE8F4AD2-CD36-4204-B3B9-AF816F663FA2}" type="presParOf" srcId="{C85E44B4-C2B8-46BA-A908-16914D24389B}" destId="{F522F0C9-19E9-4FD9-BDE0-9589C5929CD8}" srcOrd="3" destOrd="0" presId="urn:microsoft.com/office/officeart/2005/8/layout/cycle4"/>
    <dgm:cxn modelId="{F4F3500C-19A8-4505-88F8-52DB40394EB5}" type="presParOf" srcId="{C85E44B4-C2B8-46BA-A908-16914D24389B}" destId="{424AA8B0-76B7-45F3-B1E2-15FAFB49BBCC}" srcOrd="4" destOrd="0" presId="urn:microsoft.com/office/officeart/2005/8/layout/cycle4"/>
    <dgm:cxn modelId="{7AE5C4FD-6DEE-4BF9-BC19-05E682A6CB31}" type="presParOf" srcId="{AC09E78E-97BB-4BAB-885C-1A02CEA030F4}" destId="{2A1CABD5-9D36-4406-8144-2F9745CAF48D}" srcOrd="2" destOrd="0" presId="urn:microsoft.com/office/officeart/2005/8/layout/cycle4"/>
    <dgm:cxn modelId="{F46A4B1E-DAE9-4CB0-A0F8-7660FC13F111}" type="presParOf" srcId="{AC09E78E-97BB-4BAB-885C-1A02CEA030F4}" destId="{B89A12F0-363A-46C1-9D75-95C7E2B52D96}" srcOrd="3" destOrd="0" presId="urn:microsoft.com/office/officeart/2005/8/layout/cycle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37E3E25-CABC-43E2-9D7C-A90707468CFE}" type="doc">
      <dgm:prSet loTypeId="urn:microsoft.com/office/officeart/2005/8/layout/cycle4" loCatId="matrix" qsTypeId="urn:microsoft.com/office/officeart/2005/8/quickstyle/3d1" qsCatId="3D" csTypeId="urn:microsoft.com/office/officeart/2005/8/colors/colorful1" csCatId="colorful" phldr="1"/>
      <dgm:spPr/>
      <dgm:t>
        <a:bodyPr/>
        <a:lstStyle/>
        <a:p>
          <a:endParaRPr lang="en-US"/>
        </a:p>
      </dgm:t>
    </dgm:pt>
    <dgm:pt modelId="{7D83B1CE-8CEF-450D-912D-688850523150}">
      <dgm:prSet phldrT="[Text]" custT="1"/>
      <dgm:spPr/>
      <dgm:t>
        <a:bodyPr lIns="0" tIns="0" rIns="0" bIns="0"/>
        <a:lstStyle/>
        <a:p>
          <a:r>
            <a:rPr lang="en-US" sz="3600" b="1" spc="-150" dirty="0">
              <a:solidFill>
                <a:schemeClr val="tx1"/>
              </a:solidFill>
              <a:latin typeface="Times New Roman" panose="02020603050405020304" pitchFamily="18" charset="0"/>
              <a:cs typeface="Times New Roman" panose="02020603050405020304" pitchFamily="18" charset="0"/>
            </a:rPr>
            <a:t>Mission</a:t>
          </a:r>
        </a:p>
      </dgm:t>
    </dgm:pt>
    <dgm:pt modelId="{649D46D1-214F-4B10-9EC0-A4171A36780F}" type="parTrans" cxnId="{291E2EC6-3B89-4963-9326-9E14C0C7E427}">
      <dgm:prSet/>
      <dgm:spPr/>
      <dgm:t>
        <a:bodyPr/>
        <a:lstStyle/>
        <a:p>
          <a:endParaRPr lang="en-US"/>
        </a:p>
      </dgm:t>
    </dgm:pt>
    <dgm:pt modelId="{6CCB227C-7E1C-44B0-BF73-92E9F87A4C71}" type="sibTrans" cxnId="{291E2EC6-3B89-4963-9326-9E14C0C7E427}">
      <dgm:prSet/>
      <dgm:spPr/>
      <dgm:t>
        <a:bodyPr/>
        <a:lstStyle/>
        <a:p>
          <a:endParaRPr lang="en-US"/>
        </a:p>
      </dgm:t>
    </dgm:pt>
    <dgm:pt modelId="{39183B50-1BE6-414B-AAD3-B159013E3627}">
      <dgm:prSet phldrT="[Text]" custT="1"/>
      <dgm:spPr/>
      <dgm:t>
        <a:bodyPr/>
        <a:lstStyle/>
        <a:p>
          <a:r>
            <a:rPr lang="en-US" sz="3200" b="1" dirty="0">
              <a:latin typeface="Times New Roman" panose="02020603050405020304" pitchFamily="18" charset="0"/>
              <a:cs typeface="Times New Roman" panose="02020603050405020304" pitchFamily="18" charset="0"/>
            </a:rPr>
            <a:t>It’s good to do</a:t>
          </a:r>
        </a:p>
      </dgm:t>
    </dgm:pt>
    <dgm:pt modelId="{9687E1D0-A1F2-4B8F-B9C5-8568DE2A8113}" type="parTrans" cxnId="{203960DC-F8BE-422B-B494-10EAEB71E59E}">
      <dgm:prSet/>
      <dgm:spPr/>
      <dgm:t>
        <a:bodyPr/>
        <a:lstStyle/>
        <a:p>
          <a:endParaRPr lang="en-US"/>
        </a:p>
      </dgm:t>
    </dgm:pt>
    <dgm:pt modelId="{99A8DD6C-215D-4CA7-A5FF-0FDB0EB57ABF}" type="sibTrans" cxnId="{203960DC-F8BE-422B-B494-10EAEB71E59E}">
      <dgm:prSet/>
      <dgm:spPr/>
      <dgm:t>
        <a:bodyPr/>
        <a:lstStyle/>
        <a:p>
          <a:endParaRPr lang="en-US"/>
        </a:p>
      </dgm:t>
    </dgm:pt>
    <dgm:pt modelId="{DBF51681-4C9A-42BC-A021-A71C22675ACA}">
      <dgm:prSet phldrT="[Text]" custT="1"/>
      <dgm:spPr/>
      <dgm:t>
        <a:bodyPr lIns="0" tIns="0" rIns="0" bIns="0"/>
        <a:lstStyle/>
        <a:p>
          <a:r>
            <a:rPr lang="en-US" sz="3600" b="1" spc="-150" dirty="0">
              <a:solidFill>
                <a:schemeClr val="tx1"/>
              </a:solidFill>
              <a:latin typeface="Times New Roman" panose="02020603050405020304" pitchFamily="18" charset="0"/>
              <a:cs typeface="Times New Roman" panose="02020603050405020304" pitchFamily="18" charset="0"/>
            </a:rPr>
            <a:t>Blessing</a:t>
          </a:r>
        </a:p>
      </dgm:t>
    </dgm:pt>
    <dgm:pt modelId="{30E60496-0483-4728-90AF-5CA4833E6657}" type="parTrans" cxnId="{3E9F7C45-4CBB-46F5-9060-66CD23E3B61F}">
      <dgm:prSet/>
      <dgm:spPr/>
      <dgm:t>
        <a:bodyPr/>
        <a:lstStyle/>
        <a:p>
          <a:endParaRPr lang="en-US"/>
        </a:p>
      </dgm:t>
    </dgm:pt>
    <dgm:pt modelId="{BB1E73D2-86CF-4754-9ECA-2B13EC28A279}" type="sibTrans" cxnId="{3E9F7C45-4CBB-46F5-9060-66CD23E3B61F}">
      <dgm:prSet/>
      <dgm:spPr/>
      <dgm:t>
        <a:bodyPr/>
        <a:lstStyle/>
        <a:p>
          <a:endParaRPr lang="en-US"/>
        </a:p>
      </dgm:t>
    </dgm:pt>
    <dgm:pt modelId="{B25EB580-8402-447D-B1E1-258735D640D2}">
      <dgm:prSet phldrT="[Text]" custT="1"/>
      <dgm:spPr/>
      <dgm:t>
        <a:bodyPr/>
        <a:lstStyle/>
        <a:p>
          <a:pPr algn="r"/>
          <a:r>
            <a:rPr lang="en-US" sz="3200" b="1" dirty="0">
              <a:latin typeface="Times New Roman" panose="02020603050405020304" pitchFamily="18" charset="0"/>
              <a:cs typeface="Times New Roman" panose="02020603050405020304" pitchFamily="18" charset="0"/>
            </a:rPr>
            <a:t>It’s good for them</a:t>
          </a:r>
        </a:p>
      </dgm:t>
    </dgm:pt>
    <dgm:pt modelId="{74FB2E45-AE3A-4BC0-89DC-3FA489C71E7F}" type="parTrans" cxnId="{8368B95E-B337-43E8-94EE-7BEF052832ED}">
      <dgm:prSet/>
      <dgm:spPr/>
      <dgm:t>
        <a:bodyPr/>
        <a:lstStyle/>
        <a:p>
          <a:endParaRPr lang="en-US"/>
        </a:p>
      </dgm:t>
    </dgm:pt>
    <dgm:pt modelId="{C374F115-B07B-4E5F-A846-ED4524CBFDBF}" type="sibTrans" cxnId="{8368B95E-B337-43E8-94EE-7BEF052832ED}">
      <dgm:prSet/>
      <dgm:spPr/>
      <dgm:t>
        <a:bodyPr/>
        <a:lstStyle/>
        <a:p>
          <a:endParaRPr lang="en-US"/>
        </a:p>
      </dgm:t>
    </dgm:pt>
    <dgm:pt modelId="{AC09E78E-97BB-4BAB-885C-1A02CEA030F4}" type="pres">
      <dgm:prSet presAssocID="{A37E3E25-CABC-43E2-9D7C-A90707468CFE}" presName="cycleMatrixDiagram" presStyleCnt="0">
        <dgm:presLayoutVars>
          <dgm:chMax val="1"/>
          <dgm:dir/>
          <dgm:animLvl val="lvl"/>
          <dgm:resizeHandles val="exact"/>
        </dgm:presLayoutVars>
      </dgm:prSet>
      <dgm:spPr/>
    </dgm:pt>
    <dgm:pt modelId="{8684E221-92DB-41FD-970A-2916FBA23E93}" type="pres">
      <dgm:prSet presAssocID="{A37E3E25-CABC-43E2-9D7C-A90707468CFE}" presName="children" presStyleCnt="0"/>
      <dgm:spPr/>
    </dgm:pt>
    <dgm:pt modelId="{2210ACCB-400F-4F86-9A6D-5A9ABC5F99FC}" type="pres">
      <dgm:prSet presAssocID="{A37E3E25-CABC-43E2-9D7C-A90707468CFE}" presName="child1group" presStyleCnt="0"/>
      <dgm:spPr/>
    </dgm:pt>
    <dgm:pt modelId="{618171ED-F4CA-454D-A972-40936CE01A7A}" type="pres">
      <dgm:prSet presAssocID="{A37E3E25-CABC-43E2-9D7C-A90707468CFE}" presName="child1" presStyleLbl="bgAcc1" presStyleIdx="0" presStyleCnt="2" custScaleX="124315" custScaleY="92270"/>
      <dgm:spPr/>
    </dgm:pt>
    <dgm:pt modelId="{726F9B86-A96F-4314-9893-10DF80CA94A8}" type="pres">
      <dgm:prSet presAssocID="{A37E3E25-CABC-43E2-9D7C-A90707468CFE}" presName="child1Text" presStyleLbl="bgAcc1" presStyleIdx="0" presStyleCnt="2">
        <dgm:presLayoutVars>
          <dgm:bulletEnabled val="1"/>
        </dgm:presLayoutVars>
      </dgm:prSet>
      <dgm:spPr/>
    </dgm:pt>
    <dgm:pt modelId="{71058876-3751-4780-882A-A7C9D6AA39C9}" type="pres">
      <dgm:prSet presAssocID="{A37E3E25-CABC-43E2-9D7C-A90707468CFE}" presName="child2group" presStyleCnt="0"/>
      <dgm:spPr/>
    </dgm:pt>
    <dgm:pt modelId="{8AC6BA70-3CA0-491E-87F3-8E6AFDFDF5AF}" type="pres">
      <dgm:prSet presAssocID="{A37E3E25-CABC-43E2-9D7C-A90707468CFE}" presName="child2" presStyleLbl="bgAcc1" presStyleIdx="1" presStyleCnt="2" custScaleX="124315" custScaleY="92270"/>
      <dgm:spPr/>
    </dgm:pt>
    <dgm:pt modelId="{2F64C837-6EF6-4710-BF5E-9FD5820DA3D5}" type="pres">
      <dgm:prSet presAssocID="{A37E3E25-CABC-43E2-9D7C-A90707468CFE}" presName="child2Text" presStyleLbl="bgAcc1" presStyleIdx="1" presStyleCnt="2">
        <dgm:presLayoutVars>
          <dgm:bulletEnabled val="1"/>
        </dgm:presLayoutVars>
      </dgm:prSet>
      <dgm:spPr/>
    </dgm:pt>
    <dgm:pt modelId="{37BA3415-1D77-449D-B534-B715BC9EDFC6}" type="pres">
      <dgm:prSet presAssocID="{A37E3E25-CABC-43E2-9D7C-A90707468CFE}" presName="childPlaceholder" presStyleCnt="0"/>
      <dgm:spPr/>
    </dgm:pt>
    <dgm:pt modelId="{C85E44B4-C2B8-46BA-A908-16914D24389B}" type="pres">
      <dgm:prSet presAssocID="{A37E3E25-CABC-43E2-9D7C-A90707468CFE}" presName="circle" presStyleCnt="0"/>
      <dgm:spPr/>
    </dgm:pt>
    <dgm:pt modelId="{AE194495-FE60-488A-A845-356D910DF9FB}" type="pres">
      <dgm:prSet presAssocID="{A37E3E25-CABC-43E2-9D7C-A90707468CFE}" presName="quadrant1" presStyleLbl="node1" presStyleIdx="0" presStyleCnt="4">
        <dgm:presLayoutVars>
          <dgm:chMax val="1"/>
          <dgm:bulletEnabled val="1"/>
        </dgm:presLayoutVars>
      </dgm:prSet>
      <dgm:spPr/>
    </dgm:pt>
    <dgm:pt modelId="{BA07F3F3-BD53-487F-99AF-B21D74B64983}" type="pres">
      <dgm:prSet presAssocID="{A37E3E25-CABC-43E2-9D7C-A90707468CFE}" presName="quadrant2" presStyleLbl="node1" presStyleIdx="1" presStyleCnt="4">
        <dgm:presLayoutVars>
          <dgm:chMax val="1"/>
          <dgm:bulletEnabled val="1"/>
        </dgm:presLayoutVars>
      </dgm:prSet>
      <dgm:spPr/>
    </dgm:pt>
    <dgm:pt modelId="{A9E98437-EC4C-40B5-9D6D-8A61BBDDD9D5}" type="pres">
      <dgm:prSet presAssocID="{A37E3E25-CABC-43E2-9D7C-A90707468CFE}" presName="quadrant3" presStyleLbl="node1" presStyleIdx="2" presStyleCnt="4">
        <dgm:presLayoutVars>
          <dgm:chMax val="1"/>
          <dgm:bulletEnabled val="1"/>
        </dgm:presLayoutVars>
      </dgm:prSet>
      <dgm:spPr/>
    </dgm:pt>
    <dgm:pt modelId="{F522F0C9-19E9-4FD9-BDE0-9589C5929CD8}" type="pres">
      <dgm:prSet presAssocID="{A37E3E25-CABC-43E2-9D7C-A90707468CFE}" presName="quadrant4" presStyleLbl="node1" presStyleIdx="3" presStyleCnt="4">
        <dgm:presLayoutVars>
          <dgm:chMax val="1"/>
          <dgm:bulletEnabled val="1"/>
        </dgm:presLayoutVars>
      </dgm:prSet>
      <dgm:spPr/>
    </dgm:pt>
    <dgm:pt modelId="{424AA8B0-76B7-45F3-B1E2-15FAFB49BBCC}" type="pres">
      <dgm:prSet presAssocID="{A37E3E25-CABC-43E2-9D7C-A90707468CFE}" presName="quadrantPlaceholder" presStyleCnt="0"/>
      <dgm:spPr/>
    </dgm:pt>
    <dgm:pt modelId="{2A1CABD5-9D36-4406-8144-2F9745CAF48D}" type="pres">
      <dgm:prSet presAssocID="{A37E3E25-CABC-43E2-9D7C-A90707468CFE}" presName="center1" presStyleLbl="fgShp" presStyleIdx="0" presStyleCnt="2"/>
      <dgm:spPr/>
    </dgm:pt>
    <dgm:pt modelId="{B89A12F0-363A-46C1-9D75-95C7E2B52D96}" type="pres">
      <dgm:prSet presAssocID="{A37E3E25-CABC-43E2-9D7C-A90707468CFE}" presName="center2" presStyleLbl="fgShp" presStyleIdx="1" presStyleCnt="2"/>
      <dgm:spPr/>
    </dgm:pt>
  </dgm:ptLst>
  <dgm:cxnLst>
    <dgm:cxn modelId="{3B935B16-8BF7-4B76-83ED-C9EAF7A377EF}" type="presOf" srcId="{B25EB580-8402-447D-B1E1-258735D640D2}" destId="{2F64C837-6EF6-4710-BF5E-9FD5820DA3D5}" srcOrd="1" destOrd="0" presId="urn:microsoft.com/office/officeart/2005/8/layout/cycle4"/>
    <dgm:cxn modelId="{6B969D16-6259-48BA-B14F-F316EAAA99EC}" type="presOf" srcId="{A37E3E25-CABC-43E2-9D7C-A90707468CFE}" destId="{AC09E78E-97BB-4BAB-885C-1A02CEA030F4}" srcOrd="0" destOrd="0" presId="urn:microsoft.com/office/officeart/2005/8/layout/cycle4"/>
    <dgm:cxn modelId="{8368B95E-B337-43E8-94EE-7BEF052832ED}" srcId="{DBF51681-4C9A-42BC-A021-A71C22675ACA}" destId="{B25EB580-8402-447D-B1E1-258735D640D2}" srcOrd="0" destOrd="0" parTransId="{74FB2E45-AE3A-4BC0-89DC-3FA489C71E7F}" sibTransId="{C374F115-B07B-4E5F-A846-ED4524CBFDBF}"/>
    <dgm:cxn modelId="{3E9F7C45-4CBB-46F5-9060-66CD23E3B61F}" srcId="{A37E3E25-CABC-43E2-9D7C-A90707468CFE}" destId="{DBF51681-4C9A-42BC-A021-A71C22675ACA}" srcOrd="1" destOrd="0" parTransId="{30E60496-0483-4728-90AF-5CA4833E6657}" sibTransId="{BB1E73D2-86CF-4754-9ECA-2B13EC28A279}"/>
    <dgm:cxn modelId="{21E32B6E-49B4-4065-81DB-D6A50B126B16}" type="presOf" srcId="{DBF51681-4C9A-42BC-A021-A71C22675ACA}" destId="{BA07F3F3-BD53-487F-99AF-B21D74B64983}" srcOrd="0" destOrd="0" presId="urn:microsoft.com/office/officeart/2005/8/layout/cycle4"/>
    <dgm:cxn modelId="{0ED1329B-7066-40A7-8366-A116AF4E0243}" type="presOf" srcId="{39183B50-1BE6-414B-AAD3-B159013E3627}" destId="{618171ED-F4CA-454D-A972-40936CE01A7A}" srcOrd="0" destOrd="0" presId="urn:microsoft.com/office/officeart/2005/8/layout/cycle4"/>
    <dgm:cxn modelId="{8E47F3A9-C2DA-4261-B1E3-DC41D97BB3CC}" type="presOf" srcId="{B25EB580-8402-447D-B1E1-258735D640D2}" destId="{8AC6BA70-3CA0-491E-87F3-8E6AFDFDF5AF}" srcOrd="0" destOrd="0" presId="urn:microsoft.com/office/officeart/2005/8/layout/cycle4"/>
    <dgm:cxn modelId="{6C720AAB-971D-4516-B9DA-B6067DE39A7A}" type="presOf" srcId="{39183B50-1BE6-414B-AAD3-B159013E3627}" destId="{726F9B86-A96F-4314-9893-10DF80CA94A8}" srcOrd="1" destOrd="0" presId="urn:microsoft.com/office/officeart/2005/8/layout/cycle4"/>
    <dgm:cxn modelId="{291E2EC6-3B89-4963-9326-9E14C0C7E427}" srcId="{A37E3E25-CABC-43E2-9D7C-A90707468CFE}" destId="{7D83B1CE-8CEF-450D-912D-688850523150}" srcOrd="0" destOrd="0" parTransId="{649D46D1-214F-4B10-9EC0-A4171A36780F}" sibTransId="{6CCB227C-7E1C-44B0-BF73-92E9F87A4C71}"/>
    <dgm:cxn modelId="{E29012C7-C501-4A79-954C-8401930B2C8B}" type="presOf" srcId="{7D83B1CE-8CEF-450D-912D-688850523150}" destId="{AE194495-FE60-488A-A845-356D910DF9FB}" srcOrd="0" destOrd="0" presId="urn:microsoft.com/office/officeart/2005/8/layout/cycle4"/>
    <dgm:cxn modelId="{203960DC-F8BE-422B-B494-10EAEB71E59E}" srcId="{7D83B1CE-8CEF-450D-912D-688850523150}" destId="{39183B50-1BE6-414B-AAD3-B159013E3627}" srcOrd="0" destOrd="0" parTransId="{9687E1D0-A1F2-4B8F-B9C5-8568DE2A8113}" sibTransId="{99A8DD6C-215D-4CA7-A5FF-0FDB0EB57ABF}"/>
    <dgm:cxn modelId="{9E09E516-CD24-43A0-9EF4-1277AF75A469}" type="presParOf" srcId="{AC09E78E-97BB-4BAB-885C-1A02CEA030F4}" destId="{8684E221-92DB-41FD-970A-2916FBA23E93}" srcOrd="0" destOrd="0" presId="urn:microsoft.com/office/officeart/2005/8/layout/cycle4"/>
    <dgm:cxn modelId="{BC164D0C-C83C-452B-8E51-897CB3950005}" type="presParOf" srcId="{8684E221-92DB-41FD-970A-2916FBA23E93}" destId="{2210ACCB-400F-4F86-9A6D-5A9ABC5F99FC}" srcOrd="0" destOrd="0" presId="urn:microsoft.com/office/officeart/2005/8/layout/cycle4"/>
    <dgm:cxn modelId="{0E6840B7-3878-4A76-BC58-B38D217AE516}" type="presParOf" srcId="{2210ACCB-400F-4F86-9A6D-5A9ABC5F99FC}" destId="{618171ED-F4CA-454D-A972-40936CE01A7A}" srcOrd="0" destOrd="0" presId="urn:microsoft.com/office/officeart/2005/8/layout/cycle4"/>
    <dgm:cxn modelId="{7E84BFD5-9025-4829-B70A-2277C4523040}" type="presParOf" srcId="{2210ACCB-400F-4F86-9A6D-5A9ABC5F99FC}" destId="{726F9B86-A96F-4314-9893-10DF80CA94A8}" srcOrd="1" destOrd="0" presId="urn:microsoft.com/office/officeart/2005/8/layout/cycle4"/>
    <dgm:cxn modelId="{CA321AFE-2206-437F-9670-C930AFD6EDD2}" type="presParOf" srcId="{8684E221-92DB-41FD-970A-2916FBA23E93}" destId="{71058876-3751-4780-882A-A7C9D6AA39C9}" srcOrd="1" destOrd="0" presId="urn:microsoft.com/office/officeart/2005/8/layout/cycle4"/>
    <dgm:cxn modelId="{D2AE0B1F-C0E2-4682-A36D-1AFD42D1B853}" type="presParOf" srcId="{71058876-3751-4780-882A-A7C9D6AA39C9}" destId="{8AC6BA70-3CA0-491E-87F3-8E6AFDFDF5AF}" srcOrd="0" destOrd="0" presId="urn:microsoft.com/office/officeart/2005/8/layout/cycle4"/>
    <dgm:cxn modelId="{F5FC6DC9-D1D8-41A7-866D-38334343B74D}" type="presParOf" srcId="{71058876-3751-4780-882A-A7C9D6AA39C9}" destId="{2F64C837-6EF6-4710-BF5E-9FD5820DA3D5}" srcOrd="1" destOrd="0" presId="urn:microsoft.com/office/officeart/2005/8/layout/cycle4"/>
    <dgm:cxn modelId="{73BBE948-7930-4007-88AB-E2EE61C40762}" type="presParOf" srcId="{8684E221-92DB-41FD-970A-2916FBA23E93}" destId="{37BA3415-1D77-449D-B534-B715BC9EDFC6}" srcOrd="2" destOrd="0" presId="urn:microsoft.com/office/officeart/2005/8/layout/cycle4"/>
    <dgm:cxn modelId="{EC856C6C-77A6-493A-8CF6-3D8511C3FC76}" type="presParOf" srcId="{AC09E78E-97BB-4BAB-885C-1A02CEA030F4}" destId="{C85E44B4-C2B8-46BA-A908-16914D24389B}" srcOrd="1" destOrd="0" presId="urn:microsoft.com/office/officeart/2005/8/layout/cycle4"/>
    <dgm:cxn modelId="{F9D423DD-CECB-4292-BA6A-425067E484C3}" type="presParOf" srcId="{C85E44B4-C2B8-46BA-A908-16914D24389B}" destId="{AE194495-FE60-488A-A845-356D910DF9FB}" srcOrd="0" destOrd="0" presId="urn:microsoft.com/office/officeart/2005/8/layout/cycle4"/>
    <dgm:cxn modelId="{1D21C43A-9E74-425E-BDCE-4B747A42EFAE}" type="presParOf" srcId="{C85E44B4-C2B8-46BA-A908-16914D24389B}" destId="{BA07F3F3-BD53-487F-99AF-B21D74B64983}" srcOrd="1" destOrd="0" presId="urn:microsoft.com/office/officeart/2005/8/layout/cycle4"/>
    <dgm:cxn modelId="{7818D3EA-AAEA-40C8-A443-30812B415AB6}" type="presParOf" srcId="{C85E44B4-C2B8-46BA-A908-16914D24389B}" destId="{A9E98437-EC4C-40B5-9D6D-8A61BBDDD9D5}" srcOrd="2" destOrd="0" presId="urn:microsoft.com/office/officeart/2005/8/layout/cycle4"/>
    <dgm:cxn modelId="{FE8F4AD2-CD36-4204-B3B9-AF816F663FA2}" type="presParOf" srcId="{C85E44B4-C2B8-46BA-A908-16914D24389B}" destId="{F522F0C9-19E9-4FD9-BDE0-9589C5929CD8}" srcOrd="3" destOrd="0" presId="urn:microsoft.com/office/officeart/2005/8/layout/cycle4"/>
    <dgm:cxn modelId="{F4F3500C-19A8-4505-88F8-52DB40394EB5}" type="presParOf" srcId="{C85E44B4-C2B8-46BA-A908-16914D24389B}" destId="{424AA8B0-76B7-45F3-B1E2-15FAFB49BBCC}" srcOrd="4" destOrd="0" presId="urn:microsoft.com/office/officeart/2005/8/layout/cycle4"/>
    <dgm:cxn modelId="{7AE5C4FD-6DEE-4BF9-BC19-05E682A6CB31}" type="presParOf" srcId="{AC09E78E-97BB-4BAB-885C-1A02CEA030F4}" destId="{2A1CABD5-9D36-4406-8144-2F9745CAF48D}" srcOrd="2" destOrd="0" presId="urn:microsoft.com/office/officeart/2005/8/layout/cycle4"/>
    <dgm:cxn modelId="{F46A4B1E-DAE9-4CB0-A0F8-7660FC13F111}" type="presParOf" srcId="{AC09E78E-97BB-4BAB-885C-1A02CEA030F4}" destId="{B89A12F0-363A-46C1-9D75-95C7E2B52D96}" srcOrd="3" destOrd="0" presId="urn:microsoft.com/office/officeart/2005/8/layout/cycle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37E3E25-CABC-43E2-9D7C-A90707468CFE}" type="doc">
      <dgm:prSet loTypeId="urn:microsoft.com/office/officeart/2005/8/layout/cycle4" loCatId="matrix" qsTypeId="urn:microsoft.com/office/officeart/2005/8/quickstyle/3d1" qsCatId="3D" csTypeId="urn:microsoft.com/office/officeart/2005/8/colors/colorful1" csCatId="colorful" phldr="1"/>
      <dgm:spPr/>
      <dgm:t>
        <a:bodyPr/>
        <a:lstStyle/>
        <a:p>
          <a:endParaRPr lang="en-US"/>
        </a:p>
      </dgm:t>
    </dgm:pt>
    <dgm:pt modelId="{7D83B1CE-8CEF-450D-912D-688850523150}">
      <dgm:prSet phldrT="[Text]" custT="1"/>
      <dgm:spPr/>
      <dgm:t>
        <a:bodyPr lIns="0" tIns="0" rIns="0" bIns="0"/>
        <a:lstStyle/>
        <a:p>
          <a:r>
            <a:rPr lang="en-US" sz="3600" b="1" spc="-150" dirty="0">
              <a:solidFill>
                <a:schemeClr val="tx1"/>
              </a:solidFill>
              <a:latin typeface="Times New Roman" panose="02020603050405020304" pitchFamily="18" charset="0"/>
              <a:cs typeface="Times New Roman" panose="02020603050405020304" pitchFamily="18" charset="0"/>
            </a:rPr>
            <a:t>Mission</a:t>
          </a:r>
        </a:p>
      </dgm:t>
    </dgm:pt>
    <dgm:pt modelId="{649D46D1-214F-4B10-9EC0-A4171A36780F}" type="parTrans" cxnId="{291E2EC6-3B89-4963-9326-9E14C0C7E427}">
      <dgm:prSet/>
      <dgm:spPr/>
      <dgm:t>
        <a:bodyPr/>
        <a:lstStyle/>
        <a:p>
          <a:endParaRPr lang="en-US"/>
        </a:p>
      </dgm:t>
    </dgm:pt>
    <dgm:pt modelId="{6CCB227C-7E1C-44B0-BF73-92E9F87A4C71}" type="sibTrans" cxnId="{291E2EC6-3B89-4963-9326-9E14C0C7E427}">
      <dgm:prSet/>
      <dgm:spPr/>
      <dgm:t>
        <a:bodyPr/>
        <a:lstStyle/>
        <a:p>
          <a:endParaRPr lang="en-US"/>
        </a:p>
      </dgm:t>
    </dgm:pt>
    <dgm:pt modelId="{39183B50-1BE6-414B-AAD3-B159013E3627}">
      <dgm:prSet phldrT="[Text]" custT="1"/>
      <dgm:spPr/>
      <dgm:t>
        <a:bodyPr/>
        <a:lstStyle/>
        <a:p>
          <a:r>
            <a:rPr lang="en-US" sz="3200" b="1" dirty="0">
              <a:latin typeface="Times New Roman" panose="02020603050405020304" pitchFamily="18" charset="0"/>
              <a:cs typeface="Times New Roman" panose="02020603050405020304" pitchFamily="18" charset="0"/>
            </a:rPr>
            <a:t>It’s good to do</a:t>
          </a:r>
        </a:p>
      </dgm:t>
    </dgm:pt>
    <dgm:pt modelId="{9687E1D0-A1F2-4B8F-B9C5-8568DE2A8113}" type="parTrans" cxnId="{203960DC-F8BE-422B-B494-10EAEB71E59E}">
      <dgm:prSet/>
      <dgm:spPr/>
      <dgm:t>
        <a:bodyPr/>
        <a:lstStyle/>
        <a:p>
          <a:endParaRPr lang="en-US"/>
        </a:p>
      </dgm:t>
    </dgm:pt>
    <dgm:pt modelId="{99A8DD6C-215D-4CA7-A5FF-0FDB0EB57ABF}" type="sibTrans" cxnId="{203960DC-F8BE-422B-B494-10EAEB71E59E}">
      <dgm:prSet/>
      <dgm:spPr/>
      <dgm:t>
        <a:bodyPr/>
        <a:lstStyle/>
        <a:p>
          <a:endParaRPr lang="en-US"/>
        </a:p>
      </dgm:t>
    </dgm:pt>
    <dgm:pt modelId="{DBF51681-4C9A-42BC-A021-A71C22675ACA}">
      <dgm:prSet phldrT="[Text]" custT="1"/>
      <dgm:spPr/>
      <dgm:t>
        <a:bodyPr lIns="0" tIns="0" rIns="0" bIns="0"/>
        <a:lstStyle/>
        <a:p>
          <a:r>
            <a:rPr lang="en-US" sz="3600" b="1" spc="-150" dirty="0">
              <a:solidFill>
                <a:schemeClr val="tx1"/>
              </a:solidFill>
              <a:latin typeface="Times New Roman" panose="02020603050405020304" pitchFamily="18" charset="0"/>
              <a:cs typeface="Times New Roman" panose="02020603050405020304" pitchFamily="18" charset="0"/>
            </a:rPr>
            <a:t>Blessing</a:t>
          </a:r>
        </a:p>
      </dgm:t>
    </dgm:pt>
    <dgm:pt modelId="{30E60496-0483-4728-90AF-5CA4833E6657}" type="parTrans" cxnId="{3E9F7C45-4CBB-46F5-9060-66CD23E3B61F}">
      <dgm:prSet/>
      <dgm:spPr/>
      <dgm:t>
        <a:bodyPr/>
        <a:lstStyle/>
        <a:p>
          <a:endParaRPr lang="en-US"/>
        </a:p>
      </dgm:t>
    </dgm:pt>
    <dgm:pt modelId="{BB1E73D2-86CF-4754-9ECA-2B13EC28A279}" type="sibTrans" cxnId="{3E9F7C45-4CBB-46F5-9060-66CD23E3B61F}">
      <dgm:prSet/>
      <dgm:spPr/>
      <dgm:t>
        <a:bodyPr/>
        <a:lstStyle/>
        <a:p>
          <a:endParaRPr lang="en-US"/>
        </a:p>
      </dgm:t>
    </dgm:pt>
    <dgm:pt modelId="{B25EB580-8402-447D-B1E1-258735D640D2}">
      <dgm:prSet phldrT="[Text]" custT="1"/>
      <dgm:spPr/>
      <dgm:t>
        <a:bodyPr/>
        <a:lstStyle/>
        <a:p>
          <a:pPr algn="r"/>
          <a:r>
            <a:rPr lang="en-US" sz="3200" b="1" dirty="0">
              <a:latin typeface="Times New Roman" panose="02020603050405020304" pitchFamily="18" charset="0"/>
              <a:cs typeface="Times New Roman" panose="02020603050405020304" pitchFamily="18" charset="0"/>
            </a:rPr>
            <a:t>It’s good for them</a:t>
          </a:r>
        </a:p>
      </dgm:t>
    </dgm:pt>
    <dgm:pt modelId="{74FB2E45-AE3A-4BC0-89DC-3FA489C71E7F}" type="parTrans" cxnId="{8368B95E-B337-43E8-94EE-7BEF052832ED}">
      <dgm:prSet/>
      <dgm:spPr/>
      <dgm:t>
        <a:bodyPr/>
        <a:lstStyle/>
        <a:p>
          <a:endParaRPr lang="en-US"/>
        </a:p>
      </dgm:t>
    </dgm:pt>
    <dgm:pt modelId="{C374F115-B07B-4E5F-A846-ED4524CBFDBF}" type="sibTrans" cxnId="{8368B95E-B337-43E8-94EE-7BEF052832ED}">
      <dgm:prSet/>
      <dgm:spPr/>
      <dgm:t>
        <a:bodyPr/>
        <a:lstStyle/>
        <a:p>
          <a:endParaRPr lang="en-US"/>
        </a:p>
      </dgm:t>
    </dgm:pt>
    <dgm:pt modelId="{50AA5E96-F25B-4219-B95A-42311A54B792}">
      <dgm:prSet phldrT="[Text]" custT="1"/>
      <dgm:spPr/>
      <dgm:t>
        <a:bodyPr lIns="0" tIns="0" rIns="0" bIns="0"/>
        <a:lstStyle/>
        <a:p>
          <a:r>
            <a:rPr lang="en-US" sz="3600" b="1" spc="-150" dirty="0">
              <a:solidFill>
                <a:schemeClr val="tx1"/>
              </a:solidFill>
              <a:latin typeface="Times New Roman" panose="02020603050405020304" pitchFamily="18" charset="0"/>
              <a:cs typeface="Times New Roman" panose="02020603050405020304" pitchFamily="18" charset="0"/>
            </a:rPr>
            <a:t>Growth</a:t>
          </a:r>
        </a:p>
      </dgm:t>
    </dgm:pt>
    <dgm:pt modelId="{B88B2FBD-864C-4745-85F6-F9B53E972296}" type="parTrans" cxnId="{6F93C791-B5AD-42EC-8A3E-5B332A077285}">
      <dgm:prSet/>
      <dgm:spPr/>
      <dgm:t>
        <a:bodyPr/>
        <a:lstStyle/>
        <a:p>
          <a:endParaRPr lang="en-US"/>
        </a:p>
      </dgm:t>
    </dgm:pt>
    <dgm:pt modelId="{41586746-57E7-492E-AD94-E4BD981550F2}" type="sibTrans" cxnId="{6F93C791-B5AD-42EC-8A3E-5B332A077285}">
      <dgm:prSet/>
      <dgm:spPr/>
      <dgm:t>
        <a:bodyPr/>
        <a:lstStyle/>
        <a:p>
          <a:endParaRPr lang="en-US"/>
        </a:p>
      </dgm:t>
    </dgm:pt>
    <dgm:pt modelId="{45177A52-E801-469E-B019-199C32E21E7A}">
      <dgm:prSet phldrT="[Text]" custT="1"/>
      <dgm:spPr/>
      <dgm:t>
        <a:bodyPr/>
        <a:lstStyle/>
        <a:p>
          <a:pPr algn="r"/>
          <a:r>
            <a:rPr lang="en-US" sz="3200" b="1" dirty="0">
              <a:latin typeface="Times New Roman" panose="02020603050405020304" pitchFamily="18" charset="0"/>
              <a:cs typeface="Times New Roman" panose="02020603050405020304" pitchFamily="18" charset="0"/>
            </a:rPr>
            <a:t>It’s good for you</a:t>
          </a:r>
        </a:p>
      </dgm:t>
    </dgm:pt>
    <dgm:pt modelId="{B5A31929-1066-4EDE-82BC-E971CCB6D26D}" type="parTrans" cxnId="{A71DB365-4850-4523-B469-BAE2D4882605}">
      <dgm:prSet/>
      <dgm:spPr/>
      <dgm:t>
        <a:bodyPr/>
        <a:lstStyle/>
        <a:p>
          <a:endParaRPr lang="en-US"/>
        </a:p>
      </dgm:t>
    </dgm:pt>
    <dgm:pt modelId="{423225E8-4BD3-4528-B537-E9196EF4C6ED}" type="sibTrans" cxnId="{A71DB365-4850-4523-B469-BAE2D4882605}">
      <dgm:prSet/>
      <dgm:spPr/>
      <dgm:t>
        <a:bodyPr/>
        <a:lstStyle/>
        <a:p>
          <a:endParaRPr lang="en-US"/>
        </a:p>
      </dgm:t>
    </dgm:pt>
    <dgm:pt modelId="{AC09E78E-97BB-4BAB-885C-1A02CEA030F4}" type="pres">
      <dgm:prSet presAssocID="{A37E3E25-CABC-43E2-9D7C-A90707468CFE}" presName="cycleMatrixDiagram" presStyleCnt="0">
        <dgm:presLayoutVars>
          <dgm:chMax val="1"/>
          <dgm:dir/>
          <dgm:animLvl val="lvl"/>
          <dgm:resizeHandles val="exact"/>
        </dgm:presLayoutVars>
      </dgm:prSet>
      <dgm:spPr/>
    </dgm:pt>
    <dgm:pt modelId="{8684E221-92DB-41FD-970A-2916FBA23E93}" type="pres">
      <dgm:prSet presAssocID="{A37E3E25-CABC-43E2-9D7C-A90707468CFE}" presName="children" presStyleCnt="0"/>
      <dgm:spPr/>
    </dgm:pt>
    <dgm:pt modelId="{2210ACCB-400F-4F86-9A6D-5A9ABC5F99FC}" type="pres">
      <dgm:prSet presAssocID="{A37E3E25-CABC-43E2-9D7C-A90707468CFE}" presName="child1group" presStyleCnt="0"/>
      <dgm:spPr/>
    </dgm:pt>
    <dgm:pt modelId="{618171ED-F4CA-454D-A972-40936CE01A7A}" type="pres">
      <dgm:prSet presAssocID="{A37E3E25-CABC-43E2-9D7C-A90707468CFE}" presName="child1" presStyleLbl="bgAcc1" presStyleIdx="0" presStyleCnt="3" custScaleX="124315" custScaleY="92270"/>
      <dgm:spPr/>
    </dgm:pt>
    <dgm:pt modelId="{726F9B86-A96F-4314-9893-10DF80CA94A8}" type="pres">
      <dgm:prSet presAssocID="{A37E3E25-CABC-43E2-9D7C-A90707468CFE}" presName="child1Text" presStyleLbl="bgAcc1" presStyleIdx="0" presStyleCnt="3">
        <dgm:presLayoutVars>
          <dgm:bulletEnabled val="1"/>
        </dgm:presLayoutVars>
      </dgm:prSet>
      <dgm:spPr/>
    </dgm:pt>
    <dgm:pt modelId="{71058876-3751-4780-882A-A7C9D6AA39C9}" type="pres">
      <dgm:prSet presAssocID="{A37E3E25-CABC-43E2-9D7C-A90707468CFE}" presName="child2group" presStyleCnt="0"/>
      <dgm:spPr/>
    </dgm:pt>
    <dgm:pt modelId="{8AC6BA70-3CA0-491E-87F3-8E6AFDFDF5AF}" type="pres">
      <dgm:prSet presAssocID="{A37E3E25-CABC-43E2-9D7C-A90707468CFE}" presName="child2" presStyleLbl="bgAcc1" presStyleIdx="1" presStyleCnt="3" custScaleX="124315" custScaleY="92270"/>
      <dgm:spPr/>
    </dgm:pt>
    <dgm:pt modelId="{2F64C837-6EF6-4710-BF5E-9FD5820DA3D5}" type="pres">
      <dgm:prSet presAssocID="{A37E3E25-CABC-43E2-9D7C-A90707468CFE}" presName="child2Text" presStyleLbl="bgAcc1" presStyleIdx="1" presStyleCnt="3">
        <dgm:presLayoutVars>
          <dgm:bulletEnabled val="1"/>
        </dgm:presLayoutVars>
      </dgm:prSet>
      <dgm:spPr/>
    </dgm:pt>
    <dgm:pt modelId="{BCB14ACF-FAF6-41EC-8DC5-993FEF8E6E96}" type="pres">
      <dgm:prSet presAssocID="{A37E3E25-CABC-43E2-9D7C-A90707468CFE}" presName="child3group" presStyleCnt="0"/>
      <dgm:spPr/>
    </dgm:pt>
    <dgm:pt modelId="{51A564D2-2A98-4635-8E1E-34184C14E78B}" type="pres">
      <dgm:prSet presAssocID="{A37E3E25-CABC-43E2-9D7C-A90707468CFE}" presName="child3" presStyleLbl="bgAcc1" presStyleIdx="2" presStyleCnt="3" custScaleX="124315" custScaleY="92270"/>
      <dgm:spPr/>
    </dgm:pt>
    <dgm:pt modelId="{038E0372-F3F8-4C5D-907C-27744D6051D6}" type="pres">
      <dgm:prSet presAssocID="{A37E3E25-CABC-43E2-9D7C-A90707468CFE}" presName="child3Text" presStyleLbl="bgAcc1" presStyleIdx="2" presStyleCnt="3">
        <dgm:presLayoutVars>
          <dgm:bulletEnabled val="1"/>
        </dgm:presLayoutVars>
      </dgm:prSet>
      <dgm:spPr/>
    </dgm:pt>
    <dgm:pt modelId="{37BA3415-1D77-449D-B534-B715BC9EDFC6}" type="pres">
      <dgm:prSet presAssocID="{A37E3E25-CABC-43E2-9D7C-A90707468CFE}" presName="childPlaceholder" presStyleCnt="0"/>
      <dgm:spPr/>
    </dgm:pt>
    <dgm:pt modelId="{C85E44B4-C2B8-46BA-A908-16914D24389B}" type="pres">
      <dgm:prSet presAssocID="{A37E3E25-CABC-43E2-9D7C-A90707468CFE}" presName="circle" presStyleCnt="0"/>
      <dgm:spPr/>
    </dgm:pt>
    <dgm:pt modelId="{AE194495-FE60-488A-A845-356D910DF9FB}" type="pres">
      <dgm:prSet presAssocID="{A37E3E25-CABC-43E2-9D7C-A90707468CFE}" presName="quadrant1" presStyleLbl="node1" presStyleIdx="0" presStyleCnt="4">
        <dgm:presLayoutVars>
          <dgm:chMax val="1"/>
          <dgm:bulletEnabled val="1"/>
        </dgm:presLayoutVars>
      </dgm:prSet>
      <dgm:spPr/>
    </dgm:pt>
    <dgm:pt modelId="{BA07F3F3-BD53-487F-99AF-B21D74B64983}" type="pres">
      <dgm:prSet presAssocID="{A37E3E25-CABC-43E2-9D7C-A90707468CFE}" presName="quadrant2" presStyleLbl="node1" presStyleIdx="1" presStyleCnt="4">
        <dgm:presLayoutVars>
          <dgm:chMax val="1"/>
          <dgm:bulletEnabled val="1"/>
        </dgm:presLayoutVars>
      </dgm:prSet>
      <dgm:spPr/>
    </dgm:pt>
    <dgm:pt modelId="{A9E98437-EC4C-40B5-9D6D-8A61BBDDD9D5}" type="pres">
      <dgm:prSet presAssocID="{A37E3E25-CABC-43E2-9D7C-A90707468CFE}" presName="quadrant3" presStyleLbl="node1" presStyleIdx="2" presStyleCnt="4">
        <dgm:presLayoutVars>
          <dgm:chMax val="1"/>
          <dgm:bulletEnabled val="1"/>
        </dgm:presLayoutVars>
      </dgm:prSet>
      <dgm:spPr/>
    </dgm:pt>
    <dgm:pt modelId="{F522F0C9-19E9-4FD9-BDE0-9589C5929CD8}" type="pres">
      <dgm:prSet presAssocID="{A37E3E25-CABC-43E2-9D7C-A90707468CFE}" presName="quadrant4" presStyleLbl="node1" presStyleIdx="3" presStyleCnt="4">
        <dgm:presLayoutVars>
          <dgm:chMax val="1"/>
          <dgm:bulletEnabled val="1"/>
        </dgm:presLayoutVars>
      </dgm:prSet>
      <dgm:spPr/>
    </dgm:pt>
    <dgm:pt modelId="{424AA8B0-76B7-45F3-B1E2-15FAFB49BBCC}" type="pres">
      <dgm:prSet presAssocID="{A37E3E25-CABC-43E2-9D7C-A90707468CFE}" presName="quadrantPlaceholder" presStyleCnt="0"/>
      <dgm:spPr/>
    </dgm:pt>
    <dgm:pt modelId="{2A1CABD5-9D36-4406-8144-2F9745CAF48D}" type="pres">
      <dgm:prSet presAssocID="{A37E3E25-CABC-43E2-9D7C-A90707468CFE}" presName="center1" presStyleLbl="fgShp" presStyleIdx="0" presStyleCnt="2"/>
      <dgm:spPr/>
    </dgm:pt>
    <dgm:pt modelId="{B89A12F0-363A-46C1-9D75-95C7E2B52D96}" type="pres">
      <dgm:prSet presAssocID="{A37E3E25-CABC-43E2-9D7C-A90707468CFE}" presName="center2" presStyleLbl="fgShp" presStyleIdx="1" presStyleCnt="2"/>
      <dgm:spPr/>
    </dgm:pt>
  </dgm:ptLst>
  <dgm:cxnLst>
    <dgm:cxn modelId="{3B935B16-8BF7-4B76-83ED-C9EAF7A377EF}" type="presOf" srcId="{B25EB580-8402-447D-B1E1-258735D640D2}" destId="{2F64C837-6EF6-4710-BF5E-9FD5820DA3D5}" srcOrd="1" destOrd="0" presId="urn:microsoft.com/office/officeart/2005/8/layout/cycle4"/>
    <dgm:cxn modelId="{6B969D16-6259-48BA-B14F-F316EAAA99EC}" type="presOf" srcId="{A37E3E25-CABC-43E2-9D7C-A90707468CFE}" destId="{AC09E78E-97BB-4BAB-885C-1A02CEA030F4}" srcOrd="0" destOrd="0" presId="urn:microsoft.com/office/officeart/2005/8/layout/cycle4"/>
    <dgm:cxn modelId="{8368B95E-B337-43E8-94EE-7BEF052832ED}" srcId="{DBF51681-4C9A-42BC-A021-A71C22675ACA}" destId="{B25EB580-8402-447D-B1E1-258735D640D2}" srcOrd="0" destOrd="0" parTransId="{74FB2E45-AE3A-4BC0-89DC-3FA489C71E7F}" sibTransId="{C374F115-B07B-4E5F-A846-ED4524CBFDBF}"/>
    <dgm:cxn modelId="{3E9F7C45-4CBB-46F5-9060-66CD23E3B61F}" srcId="{A37E3E25-CABC-43E2-9D7C-A90707468CFE}" destId="{DBF51681-4C9A-42BC-A021-A71C22675ACA}" srcOrd="1" destOrd="0" parTransId="{30E60496-0483-4728-90AF-5CA4833E6657}" sibTransId="{BB1E73D2-86CF-4754-9ECA-2B13EC28A279}"/>
    <dgm:cxn modelId="{A71DB365-4850-4523-B469-BAE2D4882605}" srcId="{50AA5E96-F25B-4219-B95A-42311A54B792}" destId="{45177A52-E801-469E-B019-199C32E21E7A}" srcOrd="0" destOrd="0" parTransId="{B5A31929-1066-4EDE-82BC-E971CCB6D26D}" sibTransId="{423225E8-4BD3-4528-B537-E9196EF4C6ED}"/>
    <dgm:cxn modelId="{21E32B6E-49B4-4065-81DB-D6A50B126B16}" type="presOf" srcId="{DBF51681-4C9A-42BC-A021-A71C22675ACA}" destId="{BA07F3F3-BD53-487F-99AF-B21D74B64983}" srcOrd="0" destOrd="0" presId="urn:microsoft.com/office/officeart/2005/8/layout/cycle4"/>
    <dgm:cxn modelId="{E39CA890-21AE-40B4-A768-2868E0387520}" type="presOf" srcId="{45177A52-E801-469E-B019-199C32E21E7A}" destId="{51A564D2-2A98-4635-8E1E-34184C14E78B}" srcOrd="0" destOrd="0" presId="urn:microsoft.com/office/officeart/2005/8/layout/cycle4"/>
    <dgm:cxn modelId="{6F93C791-B5AD-42EC-8A3E-5B332A077285}" srcId="{A37E3E25-CABC-43E2-9D7C-A90707468CFE}" destId="{50AA5E96-F25B-4219-B95A-42311A54B792}" srcOrd="2" destOrd="0" parTransId="{B88B2FBD-864C-4745-85F6-F9B53E972296}" sibTransId="{41586746-57E7-492E-AD94-E4BD981550F2}"/>
    <dgm:cxn modelId="{0ED1329B-7066-40A7-8366-A116AF4E0243}" type="presOf" srcId="{39183B50-1BE6-414B-AAD3-B159013E3627}" destId="{618171ED-F4CA-454D-A972-40936CE01A7A}" srcOrd="0" destOrd="0" presId="urn:microsoft.com/office/officeart/2005/8/layout/cycle4"/>
    <dgm:cxn modelId="{B6714CA4-C59E-42FD-A317-438E4F1F24B1}" type="presOf" srcId="{45177A52-E801-469E-B019-199C32E21E7A}" destId="{038E0372-F3F8-4C5D-907C-27744D6051D6}" srcOrd="1" destOrd="0" presId="urn:microsoft.com/office/officeart/2005/8/layout/cycle4"/>
    <dgm:cxn modelId="{8E47F3A9-C2DA-4261-B1E3-DC41D97BB3CC}" type="presOf" srcId="{B25EB580-8402-447D-B1E1-258735D640D2}" destId="{8AC6BA70-3CA0-491E-87F3-8E6AFDFDF5AF}" srcOrd="0" destOrd="0" presId="urn:microsoft.com/office/officeart/2005/8/layout/cycle4"/>
    <dgm:cxn modelId="{6C720AAB-971D-4516-B9DA-B6067DE39A7A}" type="presOf" srcId="{39183B50-1BE6-414B-AAD3-B159013E3627}" destId="{726F9B86-A96F-4314-9893-10DF80CA94A8}" srcOrd="1" destOrd="0" presId="urn:microsoft.com/office/officeart/2005/8/layout/cycle4"/>
    <dgm:cxn modelId="{291E2EC6-3B89-4963-9326-9E14C0C7E427}" srcId="{A37E3E25-CABC-43E2-9D7C-A90707468CFE}" destId="{7D83B1CE-8CEF-450D-912D-688850523150}" srcOrd="0" destOrd="0" parTransId="{649D46D1-214F-4B10-9EC0-A4171A36780F}" sibTransId="{6CCB227C-7E1C-44B0-BF73-92E9F87A4C71}"/>
    <dgm:cxn modelId="{E29012C7-C501-4A79-954C-8401930B2C8B}" type="presOf" srcId="{7D83B1CE-8CEF-450D-912D-688850523150}" destId="{AE194495-FE60-488A-A845-356D910DF9FB}" srcOrd="0" destOrd="0" presId="urn:microsoft.com/office/officeart/2005/8/layout/cycle4"/>
    <dgm:cxn modelId="{203960DC-F8BE-422B-B494-10EAEB71E59E}" srcId="{7D83B1CE-8CEF-450D-912D-688850523150}" destId="{39183B50-1BE6-414B-AAD3-B159013E3627}" srcOrd="0" destOrd="0" parTransId="{9687E1D0-A1F2-4B8F-B9C5-8568DE2A8113}" sibTransId="{99A8DD6C-215D-4CA7-A5FF-0FDB0EB57ABF}"/>
    <dgm:cxn modelId="{93D038F1-824A-4396-81C7-0EC4FA80D658}" type="presOf" srcId="{50AA5E96-F25B-4219-B95A-42311A54B792}" destId="{A9E98437-EC4C-40B5-9D6D-8A61BBDDD9D5}" srcOrd="0" destOrd="0" presId="urn:microsoft.com/office/officeart/2005/8/layout/cycle4"/>
    <dgm:cxn modelId="{9E09E516-CD24-43A0-9EF4-1277AF75A469}" type="presParOf" srcId="{AC09E78E-97BB-4BAB-885C-1A02CEA030F4}" destId="{8684E221-92DB-41FD-970A-2916FBA23E93}" srcOrd="0" destOrd="0" presId="urn:microsoft.com/office/officeart/2005/8/layout/cycle4"/>
    <dgm:cxn modelId="{BC164D0C-C83C-452B-8E51-897CB3950005}" type="presParOf" srcId="{8684E221-92DB-41FD-970A-2916FBA23E93}" destId="{2210ACCB-400F-4F86-9A6D-5A9ABC5F99FC}" srcOrd="0" destOrd="0" presId="urn:microsoft.com/office/officeart/2005/8/layout/cycle4"/>
    <dgm:cxn modelId="{0E6840B7-3878-4A76-BC58-B38D217AE516}" type="presParOf" srcId="{2210ACCB-400F-4F86-9A6D-5A9ABC5F99FC}" destId="{618171ED-F4CA-454D-A972-40936CE01A7A}" srcOrd="0" destOrd="0" presId="urn:microsoft.com/office/officeart/2005/8/layout/cycle4"/>
    <dgm:cxn modelId="{7E84BFD5-9025-4829-B70A-2277C4523040}" type="presParOf" srcId="{2210ACCB-400F-4F86-9A6D-5A9ABC5F99FC}" destId="{726F9B86-A96F-4314-9893-10DF80CA94A8}" srcOrd="1" destOrd="0" presId="urn:microsoft.com/office/officeart/2005/8/layout/cycle4"/>
    <dgm:cxn modelId="{CA321AFE-2206-437F-9670-C930AFD6EDD2}" type="presParOf" srcId="{8684E221-92DB-41FD-970A-2916FBA23E93}" destId="{71058876-3751-4780-882A-A7C9D6AA39C9}" srcOrd="1" destOrd="0" presId="urn:microsoft.com/office/officeart/2005/8/layout/cycle4"/>
    <dgm:cxn modelId="{D2AE0B1F-C0E2-4682-A36D-1AFD42D1B853}" type="presParOf" srcId="{71058876-3751-4780-882A-A7C9D6AA39C9}" destId="{8AC6BA70-3CA0-491E-87F3-8E6AFDFDF5AF}" srcOrd="0" destOrd="0" presId="urn:microsoft.com/office/officeart/2005/8/layout/cycle4"/>
    <dgm:cxn modelId="{F5FC6DC9-D1D8-41A7-866D-38334343B74D}" type="presParOf" srcId="{71058876-3751-4780-882A-A7C9D6AA39C9}" destId="{2F64C837-6EF6-4710-BF5E-9FD5820DA3D5}" srcOrd="1" destOrd="0" presId="urn:microsoft.com/office/officeart/2005/8/layout/cycle4"/>
    <dgm:cxn modelId="{EE02633C-D01A-489E-BA8B-B47AC88CBCB0}" type="presParOf" srcId="{8684E221-92DB-41FD-970A-2916FBA23E93}" destId="{BCB14ACF-FAF6-41EC-8DC5-993FEF8E6E96}" srcOrd="2" destOrd="0" presId="urn:microsoft.com/office/officeart/2005/8/layout/cycle4"/>
    <dgm:cxn modelId="{65B693AD-829A-4B36-B11D-0290ABED8876}" type="presParOf" srcId="{BCB14ACF-FAF6-41EC-8DC5-993FEF8E6E96}" destId="{51A564D2-2A98-4635-8E1E-34184C14E78B}" srcOrd="0" destOrd="0" presId="urn:microsoft.com/office/officeart/2005/8/layout/cycle4"/>
    <dgm:cxn modelId="{D517DE84-A329-4C5B-94CC-C3452A3B7EE2}" type="presParOf" srcId="{BCB14ACF-FAF6-41EC-8DC5-993FEF8E6E96}" destId="{038E0372-F3F8-4C5D-907C-27744D6051D6}" srcOrd="1" destOrd="0" presId="urn:microsoft.com/office/officeart/2005/8/layout/cycle4"/>
    <dgm:cxn modelId="{73BBE948-7930-4007-88AB-E2EE61C40762}" type="presParOf" srcId="{8684E221-92DB-41FD-970A-2916FBA23E93}" destId="{37BA3415-1D77-449D-B534-B715BC9EDFC6}" srcOrd="3" destOrd="0" presId="urn:microsoft.com/office/officeart/2005/8/layout/cycle4"/>
    <dgm:cxn modelId="{EC856C6C-77A6-493A-8CF6-3D8511C3FC76}" type="presParOf" srcId="{AC09E78E-97BB-4BAB-885C-1A02CEA030F4}" destId="{C85E44B4-C2B8-46BA-A908-16914D24389B}" srcOrd="1" destOrd="0" presId="urn:microsoft.com/office/officeart/2005/8/layout/cycle4"/>
    <dgm:cxn modelId="{F9D423DD-CECB-4292-BA6A-425067E484C3}" type="presParOf" srcId="{C85E44B4-C2B8-46BA-A908-16914D24389B}" destId="{AE194495-FE60-488A-A845-356D910DF9FB}" srcOrd="0" destOrd="0" presId="urn:microsoft.com/office/officeart/2005/8/layout/cycle4"/>
    <dgm:cxn modelId="{1D21C43A-9E74-425E-BDCE-4B747A42EFAE}" type="presParOf" srcId="{C85E44B4-C2B8-46BA-A908-16914D24389B}" destId="{BA07F3F3-BD53-487F-99AF-B21D74B64983}" srcOrd="1" destOrd="0" presId="urn:microsoft.com/office/officeart/2005/8/layout/cycle4"/>
    <dgm:cxn modelId="{7818D3EA-AAEA-40C8-A443-30812B415AB6}" type="presParOf" srcId="{C85E44B4-C2B8-46BA-A908-16914D24389B}" destId="{A9E98437-EC4C-40B5-9D6D-8A61BBDDD9D5}" srcOrd="2" destOrd="0" presId="urn:microsoft.com/office/officeart/2005/8/layout/cycle4"/>
    <dgm:cxn modelId="{FE8F4AD2-CD36-4204-B3B9-AF816F663FA2}" type="presParOf" srcId="{C85E44B4-C2B8-46BA-A908-16914D24389B}" destId="{F522F0C9-19E9-4FD9-BDE0-9589C5929CD8}" srcOrd="3" destOrd="0" presId="urn:microsoft.com/office/officeart/2005/8/layout/cycle4"/>
    <dgm:cxn modelId="{F4F3500C-19A8-4505-88F8-52DB40394EB5}" type="presParOf" srcId="{C85E44B4-C2B8-46BA-A908-16914D24389B}" destId="{424AA8B0-76B7-45F3-B1E2-15FAFB49BBCC}" srcOrd="4" destOrd="0" presId="urn:microsoft.com/office/officeart/2005/8/layout/cycle4"/>
    <dgm:cxn modelId="{7AE5C4FD-6DEE-4BF9-BC19-05E682A6CB31}" type="presParOf" srcId="{AC09E78E-97BB-4BAB-885C-1A02CEA030F4}" destId="{2A1CABD5-9D36-4406-8144-2F9745CAF48D}" srcOrd="2" destOrd="0" presId="urn:microsoft.com/office/officeart/2005/8/layout/cycle4"/>
    <dgm:cxn modelId="{F46A4B1E-DAE9-4CB0-A0F8-7660FC13F111}" type="presParOf" srcId="{AC09E78E-97BB-4BAB-885C-1A02CEA030F4}" destId="{B89A12F0-363A-46C1-9D75-95C7E2B52D96}" srcOrd="3" destOrd="0" presId="urn:microsoft.com/office/officeart/2005/8/layout/cycle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37E3E25-CABC-43E2-9D7C-A90707468CFE}" type="doc">
      <dgm:prSet loTypeId="urn:microsoft.com/office/officeart/2005/8/layout/cycle4" loCatId="matrix" qsTypeId="urn:microsoft.com/office/officeart/2005/8/quickstyle/3d1" qsCatId="3D" csTypeId="urn:microsoft.com/office/officeart/2005/8/colors/colorful1" csCatId="colorful" phldr="1"/>
      <dgm:spPr/>
      <dgm:t>
        <a:bodyPr/>
        <a:lstStyle/>
        <a:p>
          <a:endParaRPr lang="en-US"/>
        </a:p>
      </dgm:t>
    </dgm:pt>
    <dgm:pt modelId="{7D83B1CE-8CEF-450D-912D-688850523150}">
      <dgm:prSet phldrT="[Text]" custT="1"/>
      <dgm:spPr/>
      <dgm:t>
        <a:bodyPr lIns="0" tIns="0" rIns="0" bIns="0"/>
        <a:lstStyle/>
        <a:p>
          <a:r>
            <a:rPr lang="en-US" sz="3600" b="1" spc="-150" dirty="0">
              <a:solidFill>
                <a:schemeClr val="tx1"/>
              </a:solidFill>
              <a:latin typeface="Times New Roman" panose="02020603050405020304" pitchFamily="18" charset="0"/>
              <a:cs typeface="Times New Roman" panose="02020603050405020304" pitchFamily="18" charset="0"/>
            </a:rPr>
            <a:t>Mission</a:t>
          </a:r>
        </a:p>
      </dgm:t>
    </dgm:pt>
    <dgm:pt modelId="{649D46D1-214F-4B10-9EC0-A4171A36780F}" type="parTrans" cxnId="{291E2EC6-3B89-4963-9326-9E14C0C7E427}">
      <dgm:prSet/>
      <dgm:spPr/>
      <dgm:t>
        <a:bodyPr/>
        <a:lstStyle/>
        <a:p>
          <a:endParaRPr lang="en-US"/>
        </a:p>
      </dgm:t>
    </dgm:pt>
    <dgm:pt modelId="{6CCB227C-7E1C-44B0-BF73-92E9F87A4C71}" type="sibTrans" cxnId="{291E2EC6-3B89-4963-9326-9E14C0C7E427}">
      <dgm:prSet/>
      <dgm:spPr/>
      <dgm:t>
        <a:bodyPr/>
        <a:lstStyle/>
        <a:p>
          <a:endParaRPr lang="en-US"/>
        </a:p>
      </dgm:t>
    </dgm:pt>
    <dgm:pt modelId="{39183B50-1BE6-414B-AAD3-B159013E3627}">
      <dgm:prSet phldrT="[Text]" custT="1"/>
      <dgm:spPr/>
      <dgm:t>
        <a:bodyPr/>
        <a:lstStyle/>
        <a:p>
          <a:r>
            <a:rPr lang="en-US" sz="3200" b="1" dirty="0">
              <a:latin typeface="Times New Roman" panose="02020603050405020304" pitchFamily="18" charset="0"/>
              <a:cs typeface="Times New Roman" panose="02020603050405020304" pitchFamily="18" charset="0"/>
            </a:rPr>
            <a:t>It’s good to do</a:t>
          </a:r>
        </a:p>
      </dgm:t>
    </dgm:pt>
    <dgm:pt modelId="{9687E1D0-A1F2-4B8F-B9C5-8568DE2A8113}" type="parTrans" cxnId="{203960DC-F8BE-422B-B494-10EAEB71E59E}">
      <dgm:prSet/>
      <dgm:spPr/>
      <dgm:t>
        <a:bodyPr/>
        <a:lstStyle/>
        <a:p>
          <a:endParaRPr lang="en-US"/>
        </a:p>
      </dgm:t>
    </dgm:pt>
    <dgm:pt modelId="{99A8DD6C-215D-4CA7-A5FF-0FDB0EB57ABF}" type="sibTrans" cxnId="{203960DC-F8BE-422B-B494-10EAEB71E59E}">
      <dgm:prSet/>
      <dgm:spPr/>
      <dgm:t>
        <a:bodyPr/>
        <a:lstStyle/>
        <a:p>
          <a:endParaRPr lang="en-US"/>
        </a:p>
      </dgm:t>
    </dgm:pt>
    <dgm:pt modelId="{DBF51681-4C9A-42BC-A021-A71C22675ACA}">
      <dgm:prSet phldrT="[Text]" custT="1"/>
      <dgm:spPr/>
      <dgm:t>
        <a:bodyPr lIns="0" tIns="0" rIns="0" bIns="0"/>
        <a:lstStyle/>
        <a:p>
          <a:r>
            <a:rPr lang="en-US" sz="3600" b="1" spc="-150" dirty="0">
              <a:solidFill>
                <a:schemeClr val="tx1"/>
              </a:solidFill>
              <a:latin typeface="Times New Roman" panose="02020603050405020304" pitchFamily="18" charset="0"/>
              <a:cs typeface="Times New Roman" panose="02020603050405020304" pitchFamily="18" charset="0"/>
            </a:rPr>
            <a:t>Blessing</a:t>
          </a:r>
        </a:p>
      </dgm:t>
    </dgm:pt>
    <dgm:pt modelId="{30E60496-0483-4728-90AF-5CA4833E6657}" type="parTrans" cxnId="{3E9F7C45-4CBB-46F5-9060-66CD23E3B61F}">
      <dgm:prSet/>
      <dgm:spPr/>
      <dgm:t>
        <a:bodyPr/>
        <a:lstStyle/>
        <a:p>
          <a:endParaRPr lang="en-US"/>
        </a:p>
      </dgm:t>
    </dgm:pt>
    <dgm:pt modelId="{BB1E73D2-86CF-4754-9ECA-2B13EC28A279}" type="sibTrans" cxnId="{3E9F7C45-4CBB-46F5-9060-66CD23E3B61F}">
      <dgm:prSet/>
      <dgm:spPr/>
      <dgm:t>
        <a:bodyPr/>
        <a:lstStyle/>
        <a:p>
          <a:endParaRPr lang="en-US"/>
        </a:p>
      </dgm:t>
    </dgm:pt>
    <dgm:pt modelId="{B25EB580-8402-447D-B1E1-258735D640D2}">
      <dgm:prSet phldrT="[Text]" custT="1"/>
      <dgm:spPr/>
      <dgm:t>
        <a:bodyPr/>
        <a:lstStyle/>
        <a:p>
          <a:pPr algn="r"/>
          <a:r>
            <a:rPr lang="en-US" sz="3200" b="1" dirty="0">
              <a:latin typeface="Times New Roman" panose="02020603050405020304" pitchFamily="18" charset="0"/>
              <a:cs typeface="Times New Roman" panose="02020603050405020304" pitchFamily="18" charset="0"/>
            </a:rPr>
            <a:t>It’s good for them</a:t>
          </a:r>
        </a:p>
      </dgm:t>
    </dgm:pt>
    <dgm:pt modelId="{74FB2E45-AE3A-4BC0-89DC-3FA489C71E7F}" type="parTrans" cxnId="{8368B95E-B337-43E8-94EE-7BEF052832ED}">
      <dgm:prSet/>
      <dgm:spPr/>
      <dgm:t>
        <a:bodyPr/>
        <a:lstStyle/>
        <a:p>
          <a:endParaRPr lang="en-US"/>
        </a:p>
      </dgm:t>
    </dgm:pt>
    <dgm:pt modelId="{C374F115-B07B-4E5F-A846-ED4524CBFDBF}" type="sibTrans" cxnId="{8368B95E-B337-43E8-94EE-7BEF052832ED}">
      <dgm:prSet/>
      <dgm:spPr/>
      <dgm:t>
        <a:bodyPr/>
        <a:lstStyle/>
        <a:p>
          <a:endParaRPr lang="en-US"/>
        </a:p>
      </dgm:t>
    </dgm:pt>
    <dgm:pt modelId="{50AA5E96-F25B-4219-B95A-42311A54B792}">
      <dgm:prSet phldrT="[Text]" custT="1"/>
      <dgm:spPr/>
      <dgm:t>
        <a:bodyPr lIns="0" tIns="0" rIns="0" bIns="0"/>
        <a:lstStyle/>
        <a:p>
          <a:r>
            <a:rPr lang="en-US" sz="3600" b="1" spc="-150" dirty="0">
              <a:solidFill>
                <a:schemeClr val="tx1"/>
              </a:solidFill>
              <a:latin typeface="Times New Roman" panose="02020603050405020304" pitchFamily="18" charset="0"/>
              <a:cs typeface="Times New Roman" panose="02020603050405020304" pitchFamily="18" charset="0"/>
            </a:rPr>
            <a:t>Growth</a:t>
          </a:r>
        </a:p>
      </dgm:t>
    </dgm:pt>
    <dgm:pt modelId="{B88B2FBD-864C-4745-85F6-F9B53E972296}" type="parTrans" cxnId="{6F93C791-B5AD-42EC-8A3E-5B332A077285}">
      <dgm:prSet/>
      <dgm:spPr/>
      <dgm:t>
        <a:bodyPr/>
        <a:lstStyle/>
        <a:p>
          <a:endParaRPr lang="en-US"/>
        </a:p>
      </dgm:t>
    </dgm:pt>
    <dgm:pt modelId="{41586746-57E7-492E-AD94-E4BD981550F2}" type="sibTrans" cxnId="{6F93C791-B5AD-42EC-8A3E-5B332A077285}">
      <dgm:prSet/>
      <dgm:spPr/>
      <dgm:t>
        <a:bodyPr/>
        <a:lstStyle/>
        <a:p>
          <a:endParaRPr lang="en-US"/>
        </a:p>
      </dgm:t>
    </dgm:pt>
    <dgm:pt modelId="{45177A52-E801-469E-B019-199C32E21E7A}">
      <dgm:prSet phldrT="[Text]" custT="1"/>
      <dgm:spPr/>
      <dgm:t>
        <a:bodyPr/>
        <a:lstStyle/>
        <a:p>
          <a:pPr algn="r"/>
          <a:r>
            <a:rPr lang="en-US" sz="3200" b="1" dirty="0">
              <a:latin typeface="Times New Roman" panose="02020603050405020304" pitchFamily="18" charset="0"/>
              <a:cs typeface="Times New Roman" panose="02020603050405020304" pitchFamily="18" charset="0"/>
            </a:rPr>
            <a:t>It’s good for you</a:t>
          </a:r>
        </a:p>
      </dgm:t>
    </dgm:pt>
    <dgm:pt modelId="{B5A31929-1066-4EDE-82BC-E971CCB6D26D}" type="parTrans" cxnId="{A71DB365-4850-4523-B469-BAE2D4882605}">
      <dgm:prSet/>
      <dgm:spPr/>
      <dgm:t>
        <a:bodyPr/>
        <a:lstStyle/>
        <a:p>
          <a:endParaRPr lang="en-US"/>
        </a:p>
      </dgm:t>
    </dgm:pt>
    <dgm:pt modelId="{423225E8-4BD3-4528-B537-E9196EF4C6ED}" type="sibTrans" cxnId="{A71DB365-4850-4523-B469-BAE2D4882605}">
      <dgm:prSet/>
      <dgm:spPr/>
      <dgm:t>
        <a:bodyPr/>
        <a:lstStyle/>
        <a:p>
          <a:endParaRPr lang="en-US"/>
        </a:p>
      </dgm:t>
    </dgm:pt>
    <dgm:pt modelId="{26481F59-B6CF-400E-B226-0C4D6D1CF225}">
      <dgm:prSet phldrT="[Text]" custT="1"/>
      <dgm:spPr/>
      <dgm:t>
        <a:bodyPr lIns="0" tIns="0" rIns="0" bIns="0"/>
        <a:lstStyle/>
        <a:p>
          <a:r>
            <a:rPr lang="en-US" sz="3200" b="1" spc="-150" dirty="0">
              <a:solidFill>
                <a:schemeClr val="tx1"/>
              </a:solidFill>
              <a:latin typeface="Times New Roman" panose="02020603050405020304" pitchFamily="18" charset="0"/>
              <a:cs typeface="Times New Roman" panose="02020603050405020304" pitchFamily="18" charset="0"/>
            </a:rPr>
            <a:t>Effective</a:t>
          </a:r>
        </a:p>
      </dgm:t>
    </dgm:pt>
    <dgm:pt modelId="{40A2B20A-F3CC-4312-B9BC-FD3C10D9F58C}" type="parTrans" cxnId="{8726E1DF-AF8F-4FA9-8A6A-1DA28C920882}">
      <dgm:prSet/>
      <dgm:spPr/>
      <dgm:t>
        <a:bodyPr/>
        <a:lstStyle/>
        <a:p>
          <a:endParaRPr lang="en-US"/>
        </a:p>
      </dgm:t>
    </dgm:pt>
    <dgm:pt modelId="{A1A35D28-84CE-4E0F-970E-C93B8055BEBB}" type="sibTrans" cxnId="{8726E1DF-AF8F-4FA9-8A6A-1DA28C920882}">
      <dgm:prSet/>
      <dgm:spPr/>
      <dgm:t>
        <a:bodyPr/>
        <a:lstStyle/>
        <a:p>
          <a:endParaRPr lang="en-US"/>
        </a:p>
      </dgm:t>
    </dgm:pt>
    <dgm:pt modelId="{DC9F7F8C-7B24-430B-96F5-D7B4212CA781}">
      <dgm:prSet phldrT="[Text]" custT="1"/>
      <dgm:spPr/>
      <dgm:t>
        <a:bodyPr/>
        <a:lstStyle/>
        <a:p>
          <a:r>
            <a:rPr lang="en-US" sz="2800" b="1" dirty="0">
              <a:latin typeface="Times New Roman" panose="02020603050405020304" pitchFamily="18" charset="0"/>
              <a:cs typeface="Times New Roman" panose="02020603050405020304" pitchFamily="18" charset="0"/>
            </a:rPr>
            <a:t>It makes a difference</a:t>
          </a:r>
        </a:p>
      </dgm:t>
    </dgm:pt>
    <dgm:pt modelId="{C6883CB2-B4EB-430A-A32C-E0CB8C98BE83}" type="parTrans" cxnId="{464063CF-1553-4BEF-8A47-6D5FEF8D5E57}">
      <dgm:prSet/>
      <dgm:spPr/>
      <dgm:t>
        <a:bodyPr/>
        <a:lstStyle/>
        <a:p>
          <a:endParaRPr lang="en-US"/>
        </a:p>
      </dgm:t>
    </dgm:pt>
    <dgm:pt modelId="{299EDED8-71FD-47E5-9B37-BD4BB66172A7}" type="sibTrans" cxnId="{464063CF-1553-4BEF-8A47-6D5FEF8D5E57}">
      <dgm:prSet/>
      <dgm:spPr/>
      <dgm:t>
        <a:bodyPr/>
        <a:lstStyle/>
        <a:p>
          <a:endParaRPr lang="en-US"/>
        </a:p>
      </dgm:t>
    </dgm:pt>
    <dgm:pt modelId="{AC09E78E-97BB-4BAB-885C-1A02CEA030F4}" type="pres">
      <dgm:prSet presAssocID="{A37E3E25-CABC-43E2-9D7C-A90707468CFE}" presName="cycleMatrixDiagram" presStyleCnt="0">
        <dgm:presLayoutVars>
          <dgm:chMax val="1"/>
          <dgm:dir/>
          <dgm:animLvl val="lvl"/>
          <dgm:resizeHandles val="exact"/>
        </dgm:presLayoutVars>
      </dgm:prSet>
      <dgm:spPr/>
    </dgm:pt>
    <dgm:pt modelId="{8684E221-92DB-41FD-970A-2916FBA23E93}" type="pres">
      <dgm:prSet presAssocID="{A37E3E25-CABC-43E2-9D7C-A90707468CFE}" presName="children" presStyleCnt="0"/>
      <dgm:spPr/>
    </dgm:pt>
    <dgm:pt modelId="{2210ACCB-400F-4F86-9A6D-5A9ABC5F99FC}" type="pres">
      <dgm:prSet presAssocID="{A37E3E25-CABC-43E2-9D7C-A90707468CFE}" presName="child1group" presStyleCnt="0"/>
      <dgm:spPr/>
    </dgm:pt>
    <dgm:pt modelId="{618171ED-F4CA-454D-A972-40936CE01A7A}" type="pres">
      <dgm:prSet presAssocID="{A37E3E25-CABC-43E2-9D7C-A90707468CFE}" presName="child1" presStyleLbl="bgAcc1" presStyleIdx="0" presStyleCnt="4" custScaleX="124315" custScaleY="92270"/>
      <dgm:spPr/>
    </dgm:pt>
    <dgm:pt modelId="{726F9B86-A96F-4314-9893-10DF80CA94A8}" type="pres">
      <dgm:prSet presAssocID="{A37E3E25-CABC-43E2-9D7C-A90707468CFE}" presName="child1Text" presStyleLbl="bgAcc1" presStyleIdx="0" presStyleCnt="4">
        <dgm:presLayoutVars>
          <dgm:bulletEnabled val="1"/>
        </dgm:presLayoutVars>
      </dgm:prSet>
      <dgm:spPr/>
    </dgm:pt>
    <dgm:pt modelId="{71058876-3751-4780-882A-A7C9D6AA39C9}" type="pres">
      <dgm:prSet presAssocID="{A37E3E25-CABC-43E2-9D7C-A90707468CFE}" presName="child2group" presStyleCnt="0"/>
      <dgm:spPr/>
    </dgm:pt>
    <dgm:pt modelId="{8AC6BA70-3CA0-491E-87F3-8E6AFDFDF5AF}" type="pres">
      <dgm:prSet presAssocID="{A37E3E25-CABC-43E2-9D7C-A90707468CFE}" presName="child2" presStyleLbl="bgAcc1" presStyleIdx="1" presStyleCnt="4" custScaleX="124315" custScaleY="92270"/>
      <dgm:spPr/>
    </dgm:pt>
    <dgm:pt modelId="{2F64C837-6EF6-4710-BF5E-9FD5820DA3D5}" type="pres">
      <dgm:prSet presAssocID="{A37E3E25-CABC-43E2-9D7C-A90707468CFE}" presName="child2Text" presStyleLbl="bgAcc1" presStyleIdx="1" presStyleCnt="4">
        <dgm:presLayoutVars>
          <dgm:bulletEnabled val="1"/>
        </dgm:presLayoutVars>
      </dgm:prSet>
      <dgm:spPr/>
    </dgm:pt>
    <dgm:pt modelId="{BCB14ACF-FAF6-41EC-8DC5-993FEF8E6E96}" type="pres">
      <dgm:prSet presAssocID="{A37E3E25-CABC-43E2-9D7C-A90707468CFE}" presName="child3group" presStyleCnt="0"/>
      <dgm:spPr/>
    </dgm:pt>
    <dgm:pt modelId="{51A564D2-2A98-4635-8E1E-34184C14E78B}" type="pres">
      <dgm:prSet presAssocID="{A37E3E25-CABC-43E2-9D7C-A90707468CFE}" presName="child3" presStyleLbl="bgAcc1" presStyleIdx="2" presStyleCnt="4" custScaleX="124315" custScaleY="92270"/>
      <dgm:spPr/>
    </dgm:pt>
    <dgm:pt modelId="{038E0372-F3F8-4C5D-907C-27744D6051D6}" type="pres">
      <dgm:prSet presAssocID="{A37E3E25-CABC-43E2-9D7C-A90707468CFE}" presName="child3Text" presStyleLbl="bgAcc1" presStyleIdx="2" presStyleCnt="4">
        <dgm:presLayoutVars>
          <dgm:bulletEnabled val="1"/>
        </dgm:presLayoutVars>
      </dgm:prSet>
      <dgm:spPr/>
    </dgm:pt>
    <dgm:pt modelId="{87715E42-C269-4CC3-93A8-77E61234197A}" type="pres">
      <dgm:prSet presAssocID="{A37E3E25-CABC-43E2-9D7C-A90707468CFE}" presName="child4group" presStyleCnt="0"/>
      <dgm:spPr/>
    </dgm:pt>
    <dgm:pt modelId="{0AC54F0B-8514-4E97-BFDD-1CF6468BAF8C}" type="pres">
      <dgm:prSet presAssocID="{A37E3E25-CABC-43E2-9D7C-A90707468CFE}" presName="child4" presStyleLbl="bgAcc1" presStyleIdx="3" presStyleCnt="4" custScaleX="124315" custScaleY="92270"/>
      <dgm:spPr/>
    </dgm:pt>
    <dgm:pt modelId="{9D3ADEA1-5CCF-484A-B0FF-E4AC35187B80}" type="pres">
      <dgm:prSet presAssocID="{A37E3E25-CABC-43E2-9D7C-A90707468CFE}" presName="child4Text" presStyleLbl="bgAcc1" presStyleIdx="3" presStyleCnt="4">
        <dgm:presLayoutVars>
          <dgm:bulletEnabled val="1"/>
        </dgm:presLayoutVars>
      </dgm:prSet>
      <dgm:spPr/>
    </dgm:pt>
    <dgm:pt modelId="{37BA3415-1D77-449D-B534-B715BC9EDFC6}" type="pres">
      <dgm:prSet presAssocID="{A37E3E25-CABC-43E2-9D7C-A90707468CFE}" presName="childPlaceholder" presStyleCnt="0"/>
      <dgm:spPr/>
    </dgm:pt>
    <dgm:pt modelId="{C85E44B4-C2B8-46BA-A908-16914D24389B}" type="pres">
      <dgm:prSet presAssocID="{A37E3E25-CABC-43E2-9D7C-A90707468CFE}" presName="circle" presStyleCnt="0"/>
      <dgm:spPr/>
    </dgm:pt>
    <dgm:pt modelId="{AE194495-FE60-488A-A845-356D910DF9FB}" type="pres">
      <dgm:prSet presAssocID="{A37E3E25-CABC-43E2-9D7C-A90707468CFE}" presName="quadrant1" presStyleLbl="node1" presStyleIdx="0" presStyleCnt="4">
        <dgm:presLayoutVars>
          <dgm:chMax val="1"/>
          <dgm:bulletEnabled val="1"/>
        </dgm:presLayoutVars>
      </dgm:prSet>
      <dgm:spPr/>
    </dgm:pt>
    <dgm:pt modelId="{BA07F3F3-BD53-487F-99AF-B21D74B64983}" type="pres">
      <dgm:prSet presAssocID="{A37E3E25-CABC-43E2-9D7C-A90707468CFE}" presName="quadrant2" presStyleLbl="node1" presStyleIdx="1" presStyleCnt="4">
        <dgm:presLayoutVars>
          <dgm:chMax val="1"/>
          <dgm:bulletEnabled val="1"/>
        </dgm:presLayoutVars>
      </dgm:prSet>
      <dgm:spPr/>
    </dgm:pt>
    <dgm:pt modelId="{A9E98437-EC4C-40B5-9D6D-8A61BBDDD9D5}" type="pres">
      <dgm:prSet presAssocID="{A37E3E25-CABC-43E2-9D7C-A90707468CFE}" presName="quadrant3" presStyleLbl="node1" presStyleIdx="2" presStyleCnt="4">
        <dgm:presLayoutVars>
          <dgm:chMax val="1"/>
          <dgm:bulletEnabled val="1"/>
        </dgm:presLayoutVars>
      </dgm:prSet>
      <dgm:spPr/>
    </dgm:pt>
    <dgm:pt modelId="{F522F0C9-19E9-4FD9-BDE0-9589C5929CD8}" type="pres">
      <dgm:prSet presAssocID="{A37E3E25-CABC-43E2-9D7C-A90707468CFE}" presName="quadrant4" presStyleLbl="node1" presStyleIdx="3" presStyleCnt="4">
        <dgm:presLayoutVars>
          <dgm:chMax val="1"/>
          <dgm:bulletEnabled val="1"/>
        </dgm:presLayoutVars>
      </dgm:prSet>
      <dgm:spPr/>
    </dgm:pt>
    <dgm:pt modelId="{424AA8B0-76B7-45F3-B1E2-15FAFB49BBCC}" type="pres">
      <dgm:prSet presAssocID="{A37E3E25-CABC-43E2-9D7C-A90707468CFE}" presName="quadrantPlaceholder" presStyleCnt="0"/>
      <dgm:spPr/>
    </dgm:pt>
    <dgm:pt modelId="{2A1CABD5-9D36-4406-8144-2F9745CAF48D}" type="pres">
      <dgm:prSet presAssocID="{A37E3E25-CABC-43E2-9D7C-A90707468CFE}" presName="center1" presStyleLbl="fgShp" presStyleIdx="0" presStyleCnt="2"/>
      <dgm:spPr/>
    </dgm:pt>
    <dgm:pt modelId="{B89A12F0-363A-46C1-9D75-95C7E2B52D96}" type="pres">
      <dgm:prSet presAssocID="{A37E3E25-CABC-43E2-9D7C-A90707468CFE}" presName="center2" presStyleLbl="fgShp" presStyleIdx="1" presStyleCnt="2"/>
      <dgm:spPr/>
    </dgm:pt>
  </dgm:ptLst>
  <dgm:cxnLst>
    <dgm:cxn modelId="{3B935B16-8BF7-4B76-83ED-C9EAF7A377EF}" type="presOf" srcId="{B25EB580-8402-447D-B1E1-258735D640D2}" destId="{2F64C837-6EF6-4710-BF5E-9FD5820DA3D5}" srcOrd="1" destOrd="0" presId="urn:microsoft.com/office/officeart/2005/8/layout/cycle4"/>
    <dgm:cxn modelId="{6B969D16-6259-48BA-B14F-F316EAAA99EC}" type="presOf" srcId="{A37E3E25-CABC-43E2-9D7C-A90707468CFE}" destId="{AC09E78E-97BB-4BAB-885C-1A02CEA030F4}" srcOrd="0" destOrd="0" presId="urn:microsoft.com/office/officeart/2005/8/layout/cycle4"/>
    <dgm:cxn modelId="{8368B95E-B337-43E8-94EE-7BEF052832ED}" srcId="{DBF51681-4C9A-42BC-A021-A71C22675ACA}" destId="{B25EB580-8402-447D-B1E1-258735D640D2}" srcOrd="0" destOrd="0" parTransId="{74FB2E45-AE3A-4BC0-89DC-3FA489C71E7F}" sibTransId="{C374F115-B07B-4E5F-A846-ED4524CBFDBF}"/>
    <dgm:cxn modelId="{3E9F7C45-4CBB-46F5-9060-66CD23E3B61F}" srcId="{A37E3E25-CABC-43E2-9D7C-A90707468CFE}" destId="{DBF51681-4C9A-42BC-A021-A71C22675ACA}" srcOrd="1" destOrd="0" parTransId="{30E60496-0483-4728-90AF-5CA4833E6657}" sibTransId="{BB1E73D2-86CF-4754-9ECA-2B13EC28A279}"/>
    <dgm:cxn modelId="{A71DB365-4850-4523-B469-BAE2D4882605}" srcId="{50AA5E96-F25B-4219-B95A-42311A54B792}" destId="{45177A52-E801-469E-B019-199C32E21E7A}" srcOrd="0" destOrd="0" parTransId="{B5A31929-1066-4EDE-82BC-E971CCB6D26D}" sibTransId="{423225E8-4BD3-4528-B537-E9196EF4C6ED}"/>
    <dgm:cxn modelId="{21E32B6E-49B4-4065-81DB-D6A50B126B16}" type="presOf" srcId="{DBF51681-4C9A-42BC-A021-A71C22675ACA}" destId="{BA07F3F3-BD53-487F-99AF-B21D74B64983}" srcOrd="0" destOrd="0" presId="urn:microsoft.com/office/officeart/2005/8/layout/cycle4"/>
    <dgm:cxn modelId="{E39CA890-21AE-40B4-A768-2868E0387520}" type="presOf" srcId="{45177A52-E801-469E-B019-199C32E21E7A}" destId="{51A564D2-2A98-4635-8E1E-34184C14E78B}" srcOrd="0" destOrd="0" presId="urn:microsoft.com/office/officeart/2005/8/layout/cycle4"/>
    <dgm:cxn modelId="{6F93C791-B5AD-42EC-8A3E-5B332A077285}" srcId="{A37E3E25-CABC-43E2-9D7C-A90707468CFE}" destId="{50AA5E96-F25B-4219-B95A-42311A54B792}" srcOrd="2" destOrd="0" parTransId="{B88B2FBD-864C-4745-85F6-F9B53E972296}" sibTransId="{41586746-57E7-492E-AD94-E4BD981550F2}"/>
    <dgm:cxn modelId="{9E7D4E99-1F23-4BA2-9420-C2150FB7D6F4}" type="presOf" srcId="{DC9F7F8C-7B24-430B-96F5-D7B4212CA781}" destId="{0AC54F0B-8514-4E97-BFDD-1CF6468BAF8C}" srcOrd="0" destOrd="0" presId="urn:microsoft.com/office/officeart/2005/8/layout/cycle4"/>
    <dgm:cxn modelId="{0ED1329B-7066-40A7-8366-A116AF4E0243}" type="presOf" srcId="{39183B50-1BE6-414B-AAD3-B159013E3627}" destId="{618171ED-F4CA-454D-A972-40936CE01A7A}" srcOrd="0" destOrd="0" presId="urn:microsoft.com/office/officeart/2005/8/layout/cycle4"/>
    <dgm:cxn modelId="{B6714CA4-C59E-42FD-A317-438E4F1F24B1}" type="presOf" srcId="{45177A52-E801-469E-B019-199C32E21E7A}" destId="{038E0372-F3F8-4C5D-907C-27744D6051D6}" srcOrd="1" destOrd="0" presId="urn:microsoft.com/office/officeart/2005/8/layout/cycle4"/>
    <dgm:cxn modelId="{8E47F3A9-C2DA-4261-B1E3-DC41D97BB3CC}" type="presOf" srcId="{B25EB580-8402-447D-B1E1-258735D640D2}" destId="{8AC6BA70-3CA0-491E-87F3-8E6AFDFDF5AF}" srcOrd="0" destOrd="0" presId="urn:microsoft.com/office/officeart/2005/8/layout/cycle4"/>
    <dgm:cxn modelId="{6C720AAB-971D-4516-B9DA-B6067DE39A7A}" type="presOf" srcId="{39183B50-1BE6-414B-AAD3-B159013E3627}" destId="{726F9B86-A96F-4314-9893-10DF80CA94A8}" srcOrd="1" destOrd="0" presId="urn:microsoft.com/office/officeart/2005/8/layout/cycle4"/>
    <dgm:cxn modelId="{291E2EC6-3B89-4963-9326-9E14C0C7E427}" srcId="{A37E3E25-CABC-43E2-9D7C-A90707468CFE}" destId="{7D83B1CE-8CEF-450D-912D-688850523150}" srcOrd="0" destOrd="0" parTransId="{649D46D1-214F-4B10-9EC0-A4171A36780F}" sibTransId="{6CCB227C-7E1C-44B0-BF73-92E9F87A4C71}"/>
    <dgm:cxn modelId="{E29012C7-C501-4A79-954C-8401930B2C8B}" type="presOf" srcId="{7D83B1CE-8CEF-450D-912D-688850523150}" destId="{AE194495-FE60-488A-A845-356D910DF9FB}" srcOrd="0" destOrd="0" presId="urn:microsoft.com/office/officeart/2005/8/layout/cycle4"/>
    <dgm:cxn modelId="{464063CF-1553-4BEF-8A47-6D5FEF8D5E57}" srcId="{26481F59-B6CF-400E-B226-0C4D6D1CF225}" destId="{DC9F7F8C-7B24-430B-96F5-D7B4212CA781}" srcOrd="0" destOrd="0" parTransId="{C6883CB2-B4EB-430A-A32C-E0CB8C98BE83}" sibTransId="{299EDED8-71FD-47E5-9B37-BD4BB66172A7}"/>
    <dgm:cxn modelId="{203960DC-F8BE-422B-B494-10EAEB71E59E}" srcId="{7D83B1CE-8CEF-450D-912D-688850523150}" destId="{39183B50-1BE6-414B-AAD3-B159013E3627}" srcOrd="0" destOrd="0" parTransId="{9687E1D0-A1F2-4B8F-B9C5-8568DE2A8113}" sibTransId="{99A8DD6C-215D-4CA7-A5FF-0FDB0EB57ABF}"/>
    <dgm:cxn modelId="{8726E1DF-AF8F-4FA9-8A6A-1DA28C920882}" srcId="{A37E3E25-CABC-43E2-9D7C-A90707468CFE}" destId="{26481F59-B6CF-400E-B226-0C4D6D1CF225}" srcOrd="3" destOrd="0" parTransId="{40A2B20A-F3CC-4312-B9BC-FD3C10D9F58C}" sibTransId="{A1A35D28-84CE-4E0F-970E-C93B8055BEBB}"/>
    <dgm:cxn modelId="{F83B25E9-239F-41B3-8B1B-4B4A6A75C1E1}" type="presOf" srcId="{26481F59-B6CF-400E-B226-0C4D6D1CF225}" destId="{F522F0C9-19E9-4FD9-BDE0-9589C5929CD8}" srcOrd="0" destOrd="0" presId="urn:microsoft.com/office/officeart/2005/8/layout/cycle4"/>
    <dgm:cxn modelId="{93D038F1-824A-4396-81C7-0EC4FA80D658}" type="presOf" srcId="{50AA5E96-F25B-4219-B95A-42311A54B792}" destId="{A9E98437-EC4C-40B5-9D6D-8A61BBDDD9D5}" srcOrd="0" destOrd="0" presId="urn:microsoft.com/office/officeart/2005/8/layout/cycle4"/>
    <dgm:cxn modelId="{19E3D9F7-788F-40AA-81FA-8C81BB1307C5}" type="presOf" srcId="{DC9F7F8C-7B24-430B-96F5-D7B4212CA781}" destId="{9D3ADEA1-5CCF-484A-B0FF-E4AC35187B80}" srcOrd="1" destOrd="0" presId="urn:microsoft.com/office/officeart/2005/8/layout/cycle4"/>
    <dgm:cxn modelId="{9E09E516-CD24-43A0-9EF4-1277AF75A469}" type="presParOf" srcId="{AC09E78E-97BB-4BAB-885C-1A02CEA030F4}" destId="{8684E221-92DB-41FD-970A-2916FBA23E93}" srcOrd="0" destOrd="0" presId="urn:microsoft.com/office/officeart/2005/8/layout/cycle4"/>
    <dgm:cxn modelId="{BC164D0C-C83C-452B-8E51-897CB3950005}" type="presParOf" srcId="{8684E221-92DB-41FD-970A-2916FBA23E93}" destId="{2210ACCB-400F-4F86-9A6D-5A9ABC5F99FC}" srcOrd="0" destOrd="0" presId="urn:microsoft.com/office/officeart/2005/8/layout/cycle4"/>
    <dgm:cxn modelId="{0E6840B7-3878-4A76-BC58-B38D217AE516}" type="presParOf" srcId="{2210ACCB-400F-4F86-9A6D-5A9ABC5F99FC}" destId="{618171ED-F4CA-454D-A972-40936CE01A7A}" srcOrd="0" destOrd="0" presId="urn:microsoft.com/office/officeart/2005/8/layout/cycle4"/>
    <dgm:cxn modelId="{7E84BFD5-9025-4829-B70A-2277C4523040}" type="presParOf" srcId="{2210ACCB-400F-4F86-9A6D-5A9ABC5F99FC}" destId="{726F9B86-A96F-4314-9893-10DF80CA94A8}" srcOrd="1" destOrd="0" presId="urn:microsoft.com/office/officeart/2005/8/layout/cycle4"/>
    <dgm:cxn modelId="{CA321AFE-2206-437F-9670-C930AFD6EDD2}" type="presParOf" srcId="{8684E221-92DB-41FD-970A-2916FBA23E93}" destId="{71058876-3751-4780-882A-A7C9D6AA39C9}" srcOrd="1" destOrd="0" presId="urn:microsoft.com/office/officeart/2005/8/layout/cycle4"/>
    <dgm:cxn modelId="{D2AE0B1F-C0E2-4682-A36D-1AFD42D1B853}" type="presParOf" srcId="{71058876-3751-4780-882A-A7C9D6AA39C9}" destId="{8AC6BA70-3CA0-491E-87F3-8E6AFDFDF5AF}" srcOrd="0" destOrd="0" presId="urn:microsoft.com/office/officeart/2005/8/layout/cycle4"/>
    <dgm:cxn modelId="{F5FC6DC9-D1D8-41A7-866D-38334343B74D}" type="presParOf" srcId="{71058876-3751-4780-882A-A7C9D6AA39C9}" destId="{2F64C837-6EF6-4710-BF5E-9FD5820DA3D5}" srcOrd="1" destOrd="0" presId="urn:microsoft.com/office/officeart/2005/8/layout/cycle4"/>
    <dgm:cxn modelId="{EE02633C-D01A-489E-BA8B-B47AC88CBCB0}" type="presParOf" srcId="{8684E221-92DB-41FD-970A-2916FBA23E93}" destId="{BCB14ACF-FAF6-41EC-8DC5-993FEF8E6E96}" srcOrd="2" destOrd="0" presId="urn:microsoft.com/office/officeart/2005/8/layout/cycle4"/>
    <dgm:cxn modelId="{65B693AD-829A-4B36-B11D-0290ABED8876}" type="presParOf" srcId="{BCB14ACF-FAF6-41EC-8DC5-993FEF8E6E96}" destId="{51A564D2-2A98-4635-8E1E-34184C14E78B}" srcOrd="0" destOrd="0" presId="urn:microsoft.com/office/officeart/2005/8/layout/cycle4"/>
    <dgm:cxn modelId="{D517DE84-A329-4C5B-94CC-C3452A3B7EE2}" type="presParOf" srcId="{BCB14ACF-FAF6-41EC-8DC5-993FEF8E6E96}" destId="{038E0372-F3F8-4C5D-907C-27744D6051D6}" srcOrd="1" destOrd="0" presId="urn:microsoft.com/office/officeart/2005/8/layout/cycle4"/>
    <dgm:cxn modelId="{E0B5CAE4-E782-40E8-8A09-426381B82531}" type="presParOf" srcId="{8684E221-92DB-41FD-970A-2916FBA23E93}" destId="{87715E42-C269-4CC3-93A8-77E61234197A}" srcOrd="3" destOrd="0" presId="urn:microsoft.com/office/officeart/2005/8/layout/cycle4"/>
    <dgm:cxn modelId="{C6075C2A-3B9A-4DD9-99A4-11AB1CCFE66B}" type="presParOf" srcId="{87715E42-C269-4CC3-93A8-77E61234197A}" destId="{0AC54F0B-8514-4E97-BFDD-1CF6468BAF8C}" srcOrd="0" destOrd="0" presId="urn:microsoft.com/office/officeart/2005/8/layout/cycle4"/>
    <dgm:cxn modelId="{22A57488-0E64-4661-83AE-ED337388A75E}" type="presParOf" srcId="{87715E42-C269-4CC3-93A8-77E61234197A}" destId="{9D3ADEA1-5CCF-484A-B0FF-E4AC35187B80}" srcOrd="1" destOrd="0" presId="urn:microsoft.com/office/officeart/2005/8/layout/cycle4"/>
    <dgm:cxn modelId="{73BBE948-7930-4007-88AB-E2EE61C40762}" type="presParOf" srcId="{8684E221-92DB-41FD-970A-2916FBA23E93}" destId="{37BA3415-1D77-449D-B534-B715BC9EDFC6}" srcOrd="4" destOrd="0" presId="urn:microsoft.com/office/officeart/2005/8/layout/cycle4"/>
    <dgm:cxn modelId="{EC856C6C-77A6-493A-8CF6-3D8511C3FC76}" type="presParOf" srcId="{AC09E78E-97BB-4BAB-885C-1A02CEA030F4}" destId="{C85E44B4-C2B8-46BA-A908-16914D24389B}" srcOrd="1" destOrd="0" presId="urn:microsoft.com/office/officeart/2005/8/layout/cycle4"/>
    <dgm:cxn modelId="{F9D423DD-CECB-4292-BA6A-425067E484C3}" type="presParOf" srcId="{C85E44B4-C2B8-46BA-A908-16914D24389B}" destId="{AE194495-FE60-488A-A845-356D910DF9FB}" srcOrd="0" destOrd="0" presId="urn:microsoft.com/office/officeart/2005/8/layout/cycle4"/>
    <dgm:cxn modelId="{1D21C43A-9E74-425E-BDCE-4B747A42EFAE}" type="presParOf" srcId="{C85E44B4-C2B8-46BA-A908-16914D24389B}" destId="{BA07F3F3-BD53-487F-99AF-B21D74B64983}" srcOrd="1" destOrd="0" presId="urn:microsoft.com/office/officeart/2005/8/layout/cycle4"/>
    <dgm:cxn modelId="{7818D3EA-AAEA-40C8-A443-30812B415AB6}" type="presParOf" srcId="{C85E44B4-C2B8-46BA-A908-16914D24389B}" destId="{A9E98437-EC4C-40B5-9D6D-8A61BBDDD9D5}" srcOrd="2" destOrd="0" presId="urn:microsoft.com/office/officeart/2005/8/layout/cycle4"/>
    <dgm:cxn modelId="{FE8F4AD2-CD36-4204-B3B9-AF816F663FA2}" type="presParOf" srcId="{C85E44B4-C2B8-46BA-A908-16914D24389B}" destId="{F522F0C9-19E9-4FD9-BDE0-9589C5929CD8}" srcOrd="3" destOrd="0" presId="urn:microsoft.com/office/officeart/2005/8/layout/cycle4"/>
    <dgm:cxn modelId="{F4F3500C-19A8-4505-88F8-52DB40394EB5}" type="presParOf" srcId="{C85E44B4-C2B8-46BA-A908-16914D24389B}" destId="{424AA8B0-76B7-45F3-B1E2-15FAFB49BBCC}" srcOrd="4" destOrd="0" presId="urn:microsoft.com/office/officeart/2005/8/layout/cycle4"/>
    <dgm:cxn modelId="{7AE5C4FD-6DEE-4BF9-BC19-05E682A6CB31}" type="presParOf" srcId="{AC09E78E-97BB-4BAB-885C-1A02CEA030F4}" destId="{2A1CABD5-9D36-4406-8144-2F9745CAF48D}" srcOrd="2" destOrd="0" presId="urn:microsoft.com/office/officeart/2005/8/layout/cycle4"/>
    <dgm:cxn modelId="{F46A4B1E-DAE9-4CB0-A0F8-7660FC13F111}" type="presParOf" srcId="{AC09E78E-97BB-4BAB-885C-1A02CEA030F4}" destId="{B89A12F0-363A-46C1-9D75-95C7E2B52D96}" srcOrd="3" destOrd="0" presId="urn:microsoft.com/office/officeart/2005/8/layout/cycle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37E3E25-CABC-43E2-9D7C-A90707468CFE}" type="doc">
      <dgm:prSet loTypeId="urn:microsoft.com/office/officeart/2005/8/layout/cycle4" loCatId="matrix" qsTypeId="urn:microsoft.com/office/officeart/2005/8/quickstyle/3d1" qsCatId="3D" csTypeId="urn:microsoft.com/office/officeart/2005/8/colors/colorful1" csCatId="colorful" phldr="1"/>
      <dgm:spPr/>
      <dgm:t>
        <a:bodyPr/>
        <a:lstStyle/>
        <a:p>
          <a:endParaRPr lang="en-US"/>
        </a:p>
      </dgm:t>
    </dgm:pt>
    <dgm:pt modelId="{7D83B1CE-8CEF-450D-912D-688850523150}">
      <dgm:prSet phldrT="[Text]" custT="1"/>
      <dgm:spPr/>
      <dgm:t>
        <a:bodyPr lIns="0" tIns="0" rIns="0" bIns="0"/>
        <a:lstStyle/>
        <a:p>
          <a:r>
            <a:rPr lang="en-US" sz="3600" b="1" spc="-150" dirty="0">
              <a:solidFill>
                <a:schemeClr val="tx1"/>
              </a:solidFill>
              <a:latin typeface="Times New Roman" panose="02020603050405020304" pitchFamily="18" charset="0"/>
              <a:cs typeface="Times New Roman" panose="02020603050405020304" pitchFamily="18" charset="0"/>
            </a:rPr>
            <a:t>Mission</a:t>
          </a:r>
        </a:p>
      </dgm:t>
    </dgm:pt>
    <dgm:pt modelId="{649D46D1-214F-4B10-9EC0-A4171A36780F}" type="parTrans" cxnId="{291E2EC6-3B89-4963-9326-9E14C0C7E427}">
      <dgm:prSet/>
      <dgm:spPr/>
      <dgm:t>
        <a:bodyPr/>
        <a:lstStyle/>
        <a:p>
          <a:endParaRPr lang="en-US"/>
        </a:p>
      </dgm:t>
    </dgm:pt>
    <dgm:pt modelId="{6CCB227C-7E1C-44B0-BF73-92E9F87A4C71}" type="sibTrans" cxnId="{291E2EC6-3B89-4963-9326-9E14C0C7E427}">
      <dgm:prSet/>
      <dgm:spPr/>
      <dgm:t>
        <a:bodyPr/>
        <a:lstStyle/>
        <a:p>
          <a:endParaRPr lang="en-US"/>
        </a:p>
      </dgm:t>
    </dgm:pt>
    <dgm:pt modelId="{39183B50-1BE6-414B-AAD3-B159013E3627}">
      <dgm:prSet phldrT="[Text]" custT="1"/>
      <dgm:spPr/>
      <dgm:t>
        <a:bodyPr/>
        <a:lstStyle/>
        <a:p>
          <a:r>
            <a:rPr lang="en-US" sz="3200" b="1" dirty="0">
              <a:latin typeface="Times New Roman" panose="02020603050405020304" pitchFamily="18" charset="0"/>
              <a:cs typeface="Times New Roman" panose="02020603050405020304" pitchFamily="18" charset="0"/>
            </a:rPr>
            <a:t>It’s good to do</a:t>
          </a:r>
        </a:p>
      </dgm:t>
    </dgm:pt>
    <dgm:pt modelId="{9687E1D0-A1F2-4B8F-B9C5-8568DE2A8113}" type="parTrans" cxnId="{203960DC-F8BE-422B-B494-10EAEB71E59E}">
      <dgm:prSet/>
      <dgm:spPr/>
      <dgm:t>
        <a:bodyPr/>
        <a:lstStyle/>
        <a:p>
          <a:endParaRPr lang="en-US"/>
        </a:p>
      </dgm:t>
    </dgm:pt>
    <dgm:pt modelId="{99A8DD6C-215D-4CA7-A5FF-0FDB0EB57ABF}" type="sibTrans" cxnId="{203960DC-F8BE-422B-B494-10EAEB71E59E}">
      <dgm:prSet/>
      <dgm:spPr/>
      <dgm:t>
        <a:bodyPr/>
        <a:lstStyle/>
        <a:p>
          <a:endParaRPr lang="en-US"/>
        </a:p>
      </dgm:t>
    </dgm:pt>
    <dgm:pt modelId="{DBF51681-4C9A-42BC-A021-A71C22675ACA}">
      <dgm:prSet phldrT="[Text]" custT="1"/>
      <dgm:spPr/>
      <dgm:t>
        <a:bodyPr lIns="0" tIns="0" rIns="0" bIns="0"/>
        <a:lstStyle/>
        <a:p>
          <a:r>
            <a:rPr lang="en-US" sz="3600" b="1" spc="-150" dirty="0">
              <a:solidFill>
                <a:schemeClr val="tx1"/>
              </a:solidFill>
              <a:latin typeface="Times New Roman" panose="02020603050405020304" pitchFamily="18" charset="0"/>
              <a:cs typeface="Times New Roman" panose="02020603050405020304" pitchFamily="18" charset="0"/>
            </a:rPr>
            <a:t>Blessing</a:t>
          </a:r>
        </a:p>
      </dgm:t>
    </dgm:pt>
    <dgm:pt modelId="{30E60496-0483-4728-90AF-5CA4833E6657}" type="parTrans" cxnId="{3E9F7C45-4CBB-46F5-9060-66CD23E3B61F}">
      <dgm:prSet/>
      <dgm:spPr/>
      <dgm:t>
        <a:bodyPr/>
        <a:lstStyle/>
        <a:p>
          <a:endParaRPr lang="en-US"/>
        </a:p>
      </dgm:t>
    </dgm:pt>
    <dgm:pt modelId="{BB1E73D2-86CF-4754-9ECA-2B13EC28A279}" type="sibTrans" cxnId="{3E9F7C45-4CBB-46F5-9060-66CD23E3B61F}">
      <dgm:prSet/>
      <dgm:spPr/>
      <dgm:t>
        <a:bodyPr/>
        <a:lstStyle/>
        <a:p>
          <a:endParaRPr lang="en-US"/>
        </a:p>
      </dgm:t>
    </dgm:pt>
    <dgm:pt modelId="{B25EB580-8402-447D-B1E1-258735D640D2}">
      <dgm:prSet phldrT="[Text]" custT="1"/>
      <dgm:spPr/>
      <dgm:t>
        <a:bodyPr/>
        <a:lstStyle/>
        <a:p>
          <a:pPr algn="r"/>
          <a:r>
            <a:rPr lang="en-US" sz="3200" b="1" dirty="0">
              <a:latin typeface="Times New Roman" panose="02020603050405020304" pitchFamily="18" charset="0"/>
              <a:cs typeface="Times New Roman" panose="02020603050405020304" pitchFamily="18" charset="0"/>
            </a:rPr>
            <a:t>It’s good for them</a:t>
          </a:r>
        </a:p>
      </dgm:t>
    </dgm:pt>
    <dgm:pt modelId="{74FB2E45-AE3A-4BC0-89DC-3FA489C71E7F}" type="parTrans" cxnId="{8368B95E-B337-43E8-94EE-7BEF052832ED}">
      <dgm:prSet/>
      <dgm:spPr/>
      <dgm:t>
        <a:bodyPr/>
        <a:lstStyle/>
        <a:p>
          <a:endParaRPr lang="en-US"/>
        </a:p>
      </dgm:t>
    </dgm:pt>
    <dgm:pt modelId="{C374F115-B07B-4E5F-A846-ED4524CBFDBF}" type="sibTrans" cxnId="{8368B95E-B337-43E8-94EE-7BEF052832ED}">
      <dgm:prSet/>
      <dgm:spPr/>
      <dgm:t>
        <a:bodyPr/>
        <a:lstStyle/>
        <a:p>
          <a:endParaRPr lang="en-US"/>
        </a:p>
      </dgm:t>
    </dgm:pt>
    <dgm:pt modelId="{50AA5E96-F25B-4219-B95A-42311A54B792}">
      <dgm:prSet phldrT="[Text]" custT="1"/>
      <dgm:spPr/>
      <dgm:t>
        <a:bodyPr lIns="0" tIns="0" rIns="0" bIns="0"/>
        <a:lstStyle/>
        <a:p>
          <a:r>
            <a:rPr lang="en-US" sz="3600" b="1" spc="-150" dirty="0">
              <a:solidFill>
                <a:schemeClr val="tx1"/>
              </a:solidFill>
              <a:latin typeface="Times New Roman" panose="02020603050405020304" pitchFamily="18" charset="0"/>
              <a:cs typeface="Times New Roman" panose="02020603050405020304" pitchFamily="18" charset="0"/>
            </a:rPr>
            <a:t>Growth</a:t>
          </a:r>
        </a:p>
      </dgm:t>
    </dgm:pt>
    <dgm:pt modelId="{B88B2FBD-864C-4745-85F6-F9B53E972296}" type="parTrans" cxnId="{6F93C791-B5AD-42EC-8A3E-5B332A077285}">
      <dgm:prSet/>
      <dgm:spPr/>
      <dgm:t>
        <a:bodyPr/>
        <a:lstStyle/>
        <a:p>
          <a:endParaRPr lang="en-US"/>
        </a:p>
      </dgm:t>
    </dgm:pt>
    <dgm:pt modelId="{41586746-57E7-492E-AD94-E4BD981550F2}" type="sibTrans" cxnId="{6F93C791-B5AD-42EC-8A3E-5B332A077285}">
      <dgm:prSet/>
      <dgm:spPr/>
      <dgm:t>
        <a:bodyPr/>
        <a:lstStyle/>
        <a:p>
          <a:endParaRPr lang="en-US"/>
        </a:p>
      </dgm:t>
    </dgm:pt>
    <dgm:pt modelId="{45177A52-E801-469E-B019-199C32E21E7A}">
      <dgm:prSet phldrT="[Text]" custT="1"/>
      <dgm:spPr/>
      <dgm:t>
        <a:bodyPr/>
        <a:lstStyle/>
        <a:p>
          <a:pPr algn="r"/>
          <a:r>
            <a:rPr lang="en-US" sz="3200" b="1" dirty="0">
              <a:latin typeface="Times New Roman" panose="02020603050405020304" pitchFamily="18" charset="0"/>
              <a:cs typeface="Times New Roman" panose="02020603050405020304" pitchFamily="18" charset="0"/>
            </a:rPr>
            <a:t>It’s good for you</a:t>
          </a:r>
        </a:p>
      </dgm:t>
    </dgm:pt>
    <dgm:pt modelId="{B5A31929-1066-4EDE-82BC-E971CCB6D26D}" type="parTrans" cxnId="{A71DB365-4850-4523-B469-BAE2D4882605}">
      <dgm:prSet/>
      <dgm:spPr/>
      <dgm:t>
        <a:bodyPr/>
        <a:lstStyle/>
        <a:p>
          <a:endParaRPr lang="en-US"/>
        </a:p>
      </dgm:t>
    </dgm:pt>
    <dgm:pt modelId="{423225E8-4BD3-4528-B537-E9196EF4C6ED}" type="sibTrans" cxnId="{A71DB365-4850-4523-B469-BAE2D4882605}">
      <dgm:prSet/>
      <dgm:spPr/>
      <dgm:t>
        <a:bodyPr/>
        <a:lstStyle/>
        <a:p>
          <a:endParaRPr lang="en-US"/>
        </a:p>
      </dgm:t>
    </dgm:pt>
    <dgm:pt modelId="{26481F59-B6CF-400E-B226-0C4D6D1CF225}">
      <dgm:prSet phldrT="[Text]" custT="1"/>
      <dgm:spPr/>
      <dgm:t>
        <a:bodyPr lIns="0" tIns="0" rIns="0" bIns="0"/>
        <a:lstStyle/>
        <a:p>
          <a:r>
            <a:rPr lang="en-US" sz="3200" b="1" spc="-150" dirty="0">
              <a:solidFill>
                <a:schemeClr val="tx1"/>
              </a:solidFill>
              <a:latin typeface="Times New Roman" panose="02020603050405020304" pitchFamily="18" charset="0"/>
              <a:cs typeface="Times New Roman" panose="02020603050405020304" pitchFamily="18" charset="0"/>
            </a:rPr>
            <a:t>Effective</a:t>
          </a:r>
        </a:p>
      </dgm:t>
    </dgm:pt>
    <dgm:pt modelId="{40A2B20A-F3CC-4312-B9BC-FD3C10D9F58C}" type="parTrans" cxnId="{8726E1DF-AF8F-4FA9-8A6A-1DA28C920882}">
      <dgm:prSet/>
      <dgm:spPr/>
      <dgm:t>
        <a:bodyPr/>
        <a:lstStyle/>
        <a:p>
          <a:endParaRPr lang="en-US"/>
        </a:p>
      </dgm:t>
    </dgm:pt>
    <dgm:pt modelId="{A1A35D28-84CE-4E0F-970E-C93B8055BEBB}" type="sibTrans" cxnId="{8726E1DF-AF8F-4FA9-8A6A-1DA28C920882}">
      <dgm:prSet/>
      <dgm:spPr/>
      <dgm:t>
        <a:bodyPr/>
        <a:lstStyle/>
        <a:p>
          <a:endParaRPr lang="en-US"/>
        </a:p>
      </dgm:t>
    </dgm:pt>
    <dgm:pt modelId="{DC9F7F8C-7B24-430B-96F5-D7B4212CA781}">
      <dgm:prSet phldrT="[Text]" custT="1"/>
      <dgm:spPr/>
      <dgm:t>
        <a:bodyPr/>
        <a:lstStyle/>
        <a:p>
          <a:r>
            <a:rPr lang="en-US" sz="2800" b="1" dirty="0">
              <a:latin typeface="Times New Roman" panose="02020603050405020304" pitchFamily="18" charset="0"/>
              <a:cs typeface="Times New Roman" panose="02020603050405020304" pitchFamily="18" charset="0"/>
            </a:rPr>
            <a:t>It makes a difference</a:t>
          </a:r>
        </a:p>
      </dgm:t>
    </dgm:pt>
    <dgm:pt modelId="{C6883CB2-B4EB-430A-A32C-E0CB8C98BE83}" type="parTrans" cxnId="{464063CF-1553-4BEF-8A47-6D5FEF8D5E57}">
      <dgm:prSet/>
      <dgm:spPr/>
      <dgm:t>
        <a:bodyPr/>
        <a:lstStyle/>
        <a:p>
          <a:endParaRPr lang="en-US"/>
        </a:p>
      </dgm:t>
    </dgm:pt>
    <dgm:pt modelId="{299EDED8-71FD-47E5-9B37-BD4BB66172A7}" type="sibTrans" cxnId="{464063CF-1553-4BEF-8A47-6D5FEF8D5E57}">
      <dgm:prSet/>
      <dgm:spPr/>
      <dgm:t>
        <a:bodyPr/>
        <a:lstStyle/>
        <a:p>
          <a:endParaRPr lang="en-US"/>
        </a:p>
      </dgm:t>
    </dgm:pt>
    <dgm:pt modelId="{AC09E78E-97BB-4BAB-885C-1A02CEA030F4}" type="pres">
      <dgm:prSet presAssocID="{A37E3E25-CABC-43E2-9D7C-A90707468CFE}" presName="cycleMatrixDiagram" presStyleCnt="0">
        <dgm:presLayoutVars>
          <dgm:chMax val="1"/>
          <dgm:dir/>
          <dgm:animLvl val="lvl"/>
          <dgm:resizeHandles val="exact"/>
        </dgm:presLayoutVars>
      </dgm:prSet>
      <dgm:spPr/>
    </dgm:pt>
    <dgm:pt modelId="{8684E221-92DB-41FD-970A-2916FBA23E93}" type="pres">
      <dgm:prSet presAssocID="{A37E3E25-CABC-43E2-9D7C-A90707468CFE}" presName="children" presStyleCnt="0"/>
      <dgm:spPr/>
    </dgm:pt>
    <dgm:pt modelId="{2210ACCB-400F-4F86-9A6D-5A9ABC5F99FC}" type="pres">
      <dgm:prSet presAssocID="{A37E3E25-CABC-43E2-9D7C-A90707468CFE}" presName="child1group" presStyleCnt="0"/>
      <dgm:spPr/>
    </dgm:pt>
    <dgm:pt modelId="{618171ED-F4CA-454D-A972-40936CE01A7A}" type="pres">
      <dgm:prSet presAssocID="{A37E3E25-CABC-43E2-9D7C-A90707468CFE}" presName="child1" presStyleLbl="bgAcc1" presStyleIdx="0" presStyleCnt="4" custScaleX="124315" custScaleY="92270"/>
      <dgm:spPr/>
    </dgm:pt>
    <dgm:pt modelId="{726F9B86-A96F-4314-9893-10DF80CA94A8}" type="pres">
      <dgm:prSet presAssocID="{A37E3E25-CABC-43E2-9D7C-A90707468CFE}" presName="child1Text" presStyleLbl="bgAcc1" presStyleIdx="0" presStyleCnt="4">
        <dgm:presLayoutVars>
          <dgm:bulletEnabled val="1"/>
        </dgm:presLayoutVars>
      </dgm:prSet>
      <dgm:spPr/>
    </dgm:pt>
    <dgm:pt modelId="{71058876-3751-4780-882A-A7C9D6AA39C9}" type="pres">
      <dgm:prSet presAssocID="{A37E3E25-CABC-43E2-9D7C-A90707468CFE}" presName="child2group" presStyleCnt="0"/>
      <dgm:spPr/>
    </dgm:pt>
    <dgm:pt modelId="{8AC6BA70-3CA0-491E-87F3-8E6AFDFDF5AF}" type="pres">
      <dgm:prSet presAssocID="{A37E3E25-CABC-43E2-9D7C-A90707468CFE}" presName="child2" presStyleLbl="bgAcc1" presStyleIdx="1" presStyleCnt="4" custScaleX="124315" custScaleY="92270"/>
      <dgm:spPr/>
    </dgm:pt>
    <dgm:pt modelId="{2F64C837-6EF6-4710-BF5E-9FD5820DA3D5}" type="pres">
      <dgm:prSet presAssocID="{A37E3E25-CABC-43E2-9D7C-A90707468CFE}" presName="child2Text" presStyleLbl="bgAcc1" presStyleIdx="1" presStyleCnt="4">
        <dgm:presLayoutVars>
          <dgm:bulletEnabled val="1"/>
        </dgm:presLayoutVars>
      </dgm:prSet>
      <dgm:spPr/>
    </dgm:pt>
    <dgm:pt modelId="{BCB14ACF-FAF6-41EC-8DC5-993FEF8E6E96}" type="pres">
      <dgm:prSet presAssocID="{A37E3E25-CABC-43E2-9D7C-A90707468CFE}" presName="child3group" presStyleCnt="0"/>
      <dgm:spPr/>
    </dgm:pt>
    <dgm:pt modelId="{51A564D2-2A98-4635-8E1E-34184C14E78B}" type="pres">
      <dgm:prSet presAssocID="{A37E3E25-CABC-43E2-9D7C-A90707468CFE}" presName="child3" presStyleLbl="bgAcc1" presStyleIdx="2" presStyleCnt="4" custScaleX="124315" custScaleY="92270"/>
      <dgm:spPr/>
    </dgm:pt>
    <dgm:pt modelId="{038E0372-F3F8-4C5D-907C-27744D6051D6}" type="pres">
      <dgm:prSet presAssocID="{A37E3E25-CABC-43E2-9D7C-A90707468CFE}" presName="child3Text" presStyleLbl="bgAcc1" presStyleIdx="2" presStyleCnt="4">
        <dgm:presLayoutVars>
          <dgm:bulletEnabled val="1"/>
        </dgm:presLayoutVars>
      </dgm:prSet>
      <dgm:spPr/>
    </dgm:pt>
    <dgm:pt modelId="{87715E42-C269-4CC3-93A8-77E61234197A}" type="pres">
      <dgm:prSet presAssocID="{A37E3E25-CABC-43E2-9D7C-A90707468CFE}" presName="child4group" presStyleCnt="0"/>
      <dgm:spPr/>
    </dgm:pt>
    <dgm:pt modelId="{0AC54F0B-8514-4E97-BFDD-1CF6468BAF8C}" type="pres">
      <dgm:prSet presAssocID="{A37E3E25-CABC-43E2-9D7C-A90707468CFE}" presName="child4" presStyleLbl="bgAcc1" presStyleIdx="3" presStyleCnt="4" custScaleX="124315" custScaleY="92270"/>
      <dgm:spPr/>
    </dgm:pt>
    <dgm:pt modelId="{9D3ADEA1-5CCF-484A-B0FF-E4AC35187B80}" type="pres">
      <dgm:prSet presAssocID="{A37E3E25-CABC-43E2-9D7C-A90707468CFE}" presName="child4Text" presStyleLbl="bgAcc1" presStyleIdx="3" presStyleCnt="4">
        <dgm:presLayoutVars>
          <dgm:bulletEnabled val="1"/>
        </dgm:presLayoutVars>
      </dgm:prSet>
      <dgm:spPr/>
    </dgm:pt>
    <dgm:pt modelId="{37BA3415-1D77-449D-B534-B715BC9EDFC6}" type="pres">
      <dgm:prSet presAssocID="{A37E3E25-CABC-43E2-9D7C-A90707468CFE}" presName="childPlaceholder" presStyleCnt="0"/>
      <dgm:spPr/>
    </dgm:pt>
    <dgm:pt modelId="{C85E44B4-C2B8-46BA-A908-16914D24389B}" type="pres">
      <dgm:prSet presAssocID="{A37E3E25-CABC-43E2-9D7C-A90707468CFE}" presName="circle" presStyleCnt="0"/>
      <dgm:spPr/>
    </dgm:pt>
    <dgm:pt modelId="{AE194495-FE60-488A-A845-356D910DF9FB}" type="pres">
      <dgm:prSet presAssocID="{A37E3E25-CABC-43E2-9D7C-A90707468CFE}" presName="quadrant1" presStyleLbl="node1" presStyleIdx="0" presStyleCnt="4">
        <dgm:presLayoutVars>
          <dgm:chMax val="1"/>
          <dgm:bulletEnabled val="1"/>
        </dgm:presLayoutVars>
      </dgm:prSet>
      <dgm:spPr/>
    </dgm:pt>
    <dgm:pt modelId="{BA07F3F3-BD53-487F-99AF-B21D74B64983}" type="pres">
      <dgm:prSet presAssocID="{A37E3E25-CABC-43E2-9D7C-A90707468CFE}" presName="quadrant2" presStyleLbl="node1" presStyleIdx="1" presStyleCnt="4">
        <dgm:presLayoutVars>
          <dgm:chMax val="1"/>
          <dgm:bulletEnabled val="1"/>
        </dgm:presLayoutVars>
      </dgm:prSet>
      <dgm:spPr/>
    </dgm:pt>
    <dgm:pt modelId="{A9E98437-EC4C-40B5-9D6D-8A61BBDDD9D5}" type="pres">
      <dgm:prSet presAssocID="{A37E3E25-CABC-43E2-9D7C-A90707468CFE}" presName="quadrant3" presStyleLbl="node1" presStyleIdx="2" presStyleCnt="4">
        <dgm:presLayoutVars>
          <dgm:chMax val="1"/>
          <dgm:bulletEnabled val="1"/>
        </dgm:presLayoutVars>
      </dgm:prSet>
      <dgm:spPr/>
    </dgm:pt>
    <dgm:pt modelId="{F522F0C9-19E9-4FD9-BDE0-9589C5929CD8}" type="pres">
      <dgm:prSet presAssocID="{A37E3E25-CABC-43E2-9D7C-A90707468CFE}" presName="quadrant4" presStyleLbl="node1" presStyleIdx="3" presStyleCnt="4">
        <dgm:presLayoutVars>
          <dgm:chMax val="1"/>
          <dgm:bulletEnabled val="1"/>
        </dgm:presLayoutVars>
      </dgm:prSet>
      <dgm:spPr/>
    </dgm:pt>
    <dgm:pt modelId="{424AA8B0-76B7-45F3-B1E2-15FAFB49BBCC}" type="pres">
      <dgm:prSet presAssocID="{A37E3E25-CABC-43E2-9D7C-A90707468CFE}" presName="quadrantPlaceholder" presStyleCnt="0"/>
      <dgm:spPr/>
    </dgm:pt>
    <dgm:pt modelId="{2A1CABD5-9D36-4406-8144-2F9745CAF48D}" type="pres">
      <dgm:prSet presAssocID="{A37E3E25-CABC-43E2-9D7C-A90707468CFE}" presName="center1" presStyleLbl="fgShp" presStyleIdx="0" presStyleCnt="2"/>
      <dgm:spPr/>
    </dgm:pt>
    <dgm:pt modelId="{B89A12F0-363A-46C1-9D75-95C7E2B52D96}" type="pres">
      <dgm:prSet presAssocID="{A37E3E25-CABC-43E2-9D7C-A90707468CFE}" presName="center2" presStyleLbl="fgShp" presStyleIdx="1" presStyleCnt="2"/>
      <dgm:spPr/>
    </dgm:pt>
  </dgm:ptLst>
  <dgm:cxnLst>
    <dgm:cxn modelId="{3B935B16-8BF7-4B76-83ED-C9EAF7A377EF}" type="presOf" srcId="{B25EB580-8402-447D-B1E1-258735D640D2}" destId="{2F64C837-6EF6-4710-BF5E-9FD5820DA3D5}" srcOrd="1" destOrd="0" presId="urn:microsoft.com/office/officeart/2005/8/layout/cycle4"/>
    <dgm:cxn modelId="{6B969D16-6259-48BA-B14F-F316EAAA99EC}" type="presOf" srcId="{A37E3E25-CABC-43E2-9D7C-A90707468CFE}" destId="{AC09E78E-97BB-4BAB-885C-1A02CEA030F4}" srcOrd="0" destOrd="0" presId="urn:microsoft.com/office/officeart/2005/8/layout/cycle4"/>
    <dgm:cxn modelId="{8368B95E-B337-43E8-94EE-7BEF052832ED}" srcId="{DBF51681-4C9A-42BC-A021-A71C22675ACA}" destId="{B25EB580-8402-447D-B1E1-258735D640D2}" srcOrd="0" destOrd="0" parTransId="{74FB2E45-AE3A-4BC0-89DC-3FA489C71E7F}" sibTransId="{C374F115-B07B-4E5F-A846-ED4524CBFDBF}"/>
    <dgm:cxn modelId="{3E9F7C45-4CBB-46F5-9060-66CD23E3B61F}" srcId="{A37E3E25-CABC-43E2-9D7C-A90707468CFE}" destId="{DBF51681-4C9A-42BC-A021-A71C22675ACA}" srcOrd="1" destOrd="0" parTransId="{30E60496-0483-4728-90AF-5CA4833E6657}" sibTransId="{BB1E73D2-86CF-4754-9ECA-2B13EC28A279}"/>
    <dgm:cxn modelId="{A71DB365-4850-4523-B469-BAE2D4882605}" srcId="{50AA5E96-F25B-4219-B95A-42311A54B792}" destId="{45177A52-E801-469E-B019-199C32E21E7A}" srcOrd="0" destOrd="0" parTransId="{B5A31929-1066-4EDE-82BC-E971CCB6D26D}" sibTransId="{423225E8-4BD3-4528-B537-E9196EF4C6ED}"/>
    <dgm:cxn modelId="{21E32B6E-49B4-4065-81DB-D6A50B126B16}" type="presOf" srcId="{DBF51681-4C9A-42BC-A021-A71C22675ACA}" destId="{BA07F3F3-BD53-487F-99AF-B21D74B64983}" srcOrd="0" destOrd="0" presId="urn:microsoft.com/office/officeart/2005/8/layout/cycle4"/>
    <dgm:cxn modelId="{E39CA890-21AE-40B4-A768-2868E0387520}" type="presOf" srcId="{45177A52-E801-469E-B019-199C32E21E7A}" destId="{51A564D2-2A98-4635-8E1E-34184C14E78B}" srcOrd="0" destOrd="0" presId="urn:microsoft.com/office/officeart/2005/8/layout/cycle4"/>
    <dgm:cxn modelId="{6F93C791-B5AD-42EC-8A3E-5B332A077285}" srcId="{A37E3E25-CABC-43E2-9D7C-A90707468CFE}" destId="{50AA5E96-F25B-4219-B95A-42311A54B792}" srcOrd="2" destOrd="0" parTransId="{B88B2FBD-864C-4745-85F6-F9B53E972296}" sibTransId="{41586746-57E7-492E-AD94-E4BD981550F2}"/>
    <dgm:cxn modelId="{9E7D4E99-1F23-4BA2-9420-C2150FB7D6F4}" type="presOf" srcId="{DC9F7F8C-7B24-430B-96F5-D7B4212CA781}" destId="{0AC54F0B-8514-4E97-BFDD-1CF6468BAF8C}" srcOrd="0" destOrd="0" presId="urn:microsoft.com/office/officeart/2005/8/layout/cycle4"/>
    <dgm:cxn modelId="{0ED1329B-7066-40A7-8366-A116AF4E0243}" type="presOf" srcId="{39183B50-1BE6-414B-AAD3-B159013E3627}" destId="{618171ED-F4CA-454D-A972-40936CE01A7A}" srcOrd="0" destOrd="0" presId="urn:microsoft.com/office/officeart/2005/8/layout/cycle4"/>
    <dgm:cxn modelId="{B6714CA4-C59E-42FD-A317-438E4F1F24B1}" type="presOf" srcId="{45177A52-E801-469E-B019-199C32E21E7A}" destId="{038E0372-F3F8-4C5D-907C-27744D6051D6}" srcOrd="1" destOrd="0" presId="urn:microsoft.com/office/officeart/2005/8/layout/cycle4"/>
    <dgm:cxn modelId="{8E47F3A9-C2DA-4261-B1E3-DC41D97BB3CC}" type="presOf" srcId="{B25EB580-8402-447D-B1E1-258735D640D2}" destId="{8AC6BA70-3CA0-491E-87F3-8E6AFDFDF5AF}" srcOrd="0" destOrd="0" presId="urn:microsoft.com/office/officeart/2005/8/layout/cycle4"/>
    <dgm:cxn modelId="{6C720AAB-971D-4516-B9DA-B6067DE39A7A}" type="presOf" srcId="{39183B50-1BE6-414B-AAD3-B159013E3627}" destId="{726F9B86-A96F-4314-9893-10DF80CA94A8}" srcOrd="1" destOrd="0" presId="urn:microsoft.com/office/officeart/2005/8/layout/cycle4"/>
    <dgm:cxn modelId="{291E2EC6-3B89-4963-9326-9E14C0C7E427}" srcId="{A37E3E25-CABC-43E2-9D7C-A90707468CFE}" destId="{7D83B1CE-8CEF-450D-912D-688850523150}" srcOrd="0" destOrd="0" parTransId="{649D46D1-214F-4B10-9EC0-A4171A36780F}" sibTransId="{6CCB227C-7E1C-44B0-BF73-92E9F87A4C71}"/>
    <dgm:cxn modelId="{E29012C7-C501-4A79-954C-8401930B2C8B}" type="presOf" srcId="{7D83B1CE-8CEF-450D-912D-688850523150}" destId="{AE194495-FE60-488A-A845-356D910DF9FB}" srcOrd="0" destOrd="0" presId="urn:microsoft.com/office/officeart/2005/8/layout/cycle4"/>
    <dgm:cxn modelId="{464063CF-1553-4BEF-8A47-6D5FEF8D5E57}" srcId="{26481F59-B6CF-400E-B226-0C4D6D1CF225}" destId="{DC9F7F8C-7B24-430B-96F5-D7B4212CA781}" srcOrd="0" destOrd="0" parTransId="{C6883CB2-B4EB-430A-A32C-E0CB8C98BE83}" sibTransId="{299EDED8-71FD-47E5-9B37-BD4BB66172A7}"/>
    <dgm:cxn modelId="{203960DC-F8BE-422B-B494-10EAEB71E59E}" srcId="{7D83B1CE-8CEF-450D-912D-688850523150}" destId="{39183B50-1BE6-414B-AAD3-B159013E3627}" srcOrd="0" destOrd="0" parTransId="{9687E1D0-A1F2-4B8F-B9C5-8568DE2A8113}" sibTransId="{99A8DD6C-215D-4CA7-A5FF-0FDB0EB57ABF}"/>
    <dgm:cxn modelId="{8726E1DF-AF8F-4FA9-8A6A-1DA28C920882}" srcId="{A37E3E25-CABC-43E2-9D7C-A90707468CFE}" destId="{26481F59-B6CF-400E-B226-0C4D6D1CF225}" srcOrd="3" destOrd="0" parTransId="{40A2B20A-F3CC-4312-B9BC-FD3C10D9F58C}" sibTransId="{A1A35D28-84CE-4E0F-970E-C93B8055BEBB}"/>
    <dgm:cxn modelId="{F83B25E9-239F-41B3-8B1B-4B4A6A75C1E1}" type="presOf" srcId="{26481F59-B6CF-400E-B226-0C4D6D1CF225}" destId="{F522F0C9-19E9-4FD9-BDE0-9589C5929CD8}" srcOrd="0" destOrd="0" presId="urn:microsoft.com/office/officeart/2005/8/layout/cycle4"/>
    <dgm:cxn modelId="{93D038F1-824A-4396-81C7-0EC4FA80D658}" type="presOf" srcId="{50AA5E96-F25B-4219-B95A-42311A54B792}" destId="{A9E98437-EC4C-40B5-9D6D-8A61BBDDD9D5}" srcOrd="0" destOrd="0" presId="urn:microsoft.com/office/officeart/2005/8/layout/cycle4"/>
    <dgm:cxn modelId="{19E3D9F7-788F-40AA-81FA-8C81BB1307C5}" type="presOf" srcId="{DC9F7F8C-7B24-430B-96F5-D7B4212CA781}" destId="{9D3ADEA1-5CCF-484A-B0FF-E4AC35187B80}" srcOrd="1" destOrd="0" presId="urn:microsoft.com/office/officeart/2005/8/layout/cycle4"/>
    <dgm:cxn modelId="{9E09E516-CD24-43A0-9EF4-1277AF75A469}" type="presParOf" srcId="{AC09E78E-97BB-4BAB-885C-1A02CEA030F4}" destId="{8684E221-92DB-41FD-970A-2916FBA23E93}" srcOrd="0" destOrd="0" presId="urn:microsoft.com/office/officeart/2005/8/layout/cycle4"/>
    <dgm:cxn modelId="{BC164D0C-C83C-452B-8E51-897CB3950005}" type="presParOf" srcId="{8684E221-92DB-41FD-970A-2916FBA23E93}" destId="{2210ACCB-400F-4F86-9A6D-5A9ABC5F99FC}" srcOrd="0" destOrd="0" presId="urn:microsoft.com/office/officeart/2005/8/layout/cycle4"/>
    <dgm:cxn modelId="{0E6840B7-3878-4A76-BC58-B38D217AE516}" type="presParOf" srcId="{2210ACCB-400F-4F86-9A6D-5A9ABC5F99FC}" destId="{618171ED-F4CA-454D-A972-40936CE01A7A}" srcOrd="0" destOrd="0" presId="urn:microsoft.com/office/officeart/2005/8/layout/cycle4"/>
    <dgm:cxn modelId="{7E84BFD5-9025-4829-B70A-2277C4523040}" type="presParOf" srcId="{2210ACCB-400F-4F86-9A6D-5A9ABC5F99FC}" destId="{726F9B86-A96F-4314-9893-10DF80CA94A8}" srcOrd="1" destOrd="0" presId="urn:microsoft.com/office/officeart/2005/8/layout/cycle4"/>
    <dgm:cxn modelId="{CA321AFE-2206-437F-9670-C930AFD6EDD2}" type="presParOf" srcId="{8684E221-92DB-41FD-970A-2916FBA23E93}" destId="{71058876-3751-4780-882A-A7C9D6AA39C9}" srcOrd="1" destOrd="0" presId="urn:microsoft.com/office/officeart/2005/8/layout/cycle4"/>
    <dgm:cxn modelId="{D2AE0B1F-C0E2-4682-A36D-1AFD42D1B853}" type="presParOf" srcId="{71058876-3751-4780-882A-A7C9D6AA39C9}" destId="{8AC6BA70-3CA0-491E-87F3-8E6AFDFDF5AF}" srcOrd="0" destOrd="0" presId="urn:microsoft.com/office/officeart/2005/8/layout/cycle4"/>
    <dgm:cxn modelId="{F5FC6DC9-D1D8-41A7-866D-38334343B74D}" type="presParOf" srcId="{71058876-3751-4780-882A-A7C9D6AA39C9}" destId="{2F64C837-6EF6-4710-BF5E-9FD5820DA3D5}" srcOrd="1" destOrd="0" presId="urn:microsoft.com/office/officeart/2005/8/layout/cycle4"/>
    <dgm:cxn modelId="{EE02633C-D01A-489E-BA8B-B47AC88CBCB0}" type="presParOf" srcId="{8684E221-92DB-41FD-970A-2916FBA23E93}" destId="{BCB14ACF-FAF6-41EC-8DC5-993FEF8E6E96}" srcOrd="2" destOrd="0" presId="urn:microsoft.com/office/officeart/2005/8/layout/cycle4"/>
    <dgm:cxn modelId="{65B693AD-829A-4B36-B11D-0290ABED8876}" type="presParOf" srcId="{BCB14ACF-FAF6-41EC-8DC5-993FEF8E6E96}" destId="{51A564D2-2A98-4635-8E1E-34184C14E78B}" srcOrd="0" destOrd="0" presId="urn:microsoft.com/office/officeart/2005/8/layout/cycle4"/>
    <dgm:cxn modelId="{D517DE84-A329-4C5B-94CC-C3452A3B7EE2}" type="presParOf" srcId="{BCB14ACF-FAF6-41EC-8DC5-993FEF8E6E96}" destId="{038E0372-F3F8-4C5D-907C-27744D6051D6}" srcOrd="1" destOrd="0" presId="urn:microsoft.com/office/officeart/2005/8/layout/cycle4"/>
    <dgm:cxn modelId="{E0B5CAE4-E782-40E8-8A09-426381B82531}" type="presParOf" srcId="{8684E221-92DB-41FD-970A-2916FBA23E93}" destId="{87715E42-C269-4CC3-93A8-77E61234197A}" srcOrd="3" destOrd="0" presId="urn:microsoft.com/office/officeart/2005/8/layout/cycle4"/>
    <dgm:cxn modelId="{C6075C2A-3B9A-4DD9-99A4-11AB1CCFE66B}" type="presParOf" srcId="{87715E42-C269-4CC3-93A8-77E61234197A}" destId="{0AC54F0B-8514-4E97-BFDD-1CF6468BAF8C}" srcOrd="0" destOrd="0" presId="urn:microsoft.com/office/officeart/2005/8/layout/cycle4"/>
    <dgm:cxn modelId="{22A57488-0E64-4661-83AE-ED337388A75E}" type="presParOf" srcId="{87715E42-C269-4CC3-93A8-77E61234197A}" destId="{9D3ADEA1-5CCF-484A-B0FF-E4AC35187B80}" srcOrd="1" destOrd="0" presId="urn:microsoft.com/office/officeart/2005/8/layout/cycle4"/>
    <dgm:cxn modelId="{73BBE948-7930-4007-88AB-E2EE61C40762}" type="presParOf" srcId="{8684E221-92DB-41FD-970A-2916FBA23E93}" destId="{37BA3415-1D77-449D-B534-B715BC9EDFC6}" srcOrd="4" destOrd="0" presId="urn:microsoft.com/office/officeart/2005/8/layout/cycle4"/>
    <dgm:cxn modelId="{EC856C6C-77A6-493A-8CF6-3D8511C3FC76}" type="presParOf" srcId="{AC09E78E-97BB-4BAB-885C-1A02CEA030F4}" destId="{C85E44B4-C2B8-46BA-A908-16914D24389B}" srcOrd="1" destOrd="0" presId="urn:microsoft.com/office/officeart/2005/8/layout/cycle4"/>
    <dgm:cxn modelId="{F9D423DD-CECB-4292-BA6A-425067E484C3}" type="presParOf" srcId="{C85E44B4-C2B8-46BA-A908-16914D24389B}" destId="{AE194495-FE60-488A-A845-356D910DF9FB}" srcOrd="0" destOrd="0" presId="urn:microsoft.com/office/officeart/2005/8/layout/cycle4"/>
    <dgm:cxn modelId="{1D21C43A-9E74-425E-BDCE-4B747A42EFAE}" type="presParOf" srcId="{C85E44B4-C2B8-46BA-A908-16914D24389B}" destId="{BA07F3F3-BD53-487F-99AF-B21D74B64983}" srcOrd="1" destOrd="0" presId="urn:microsoft.com/office/officeart/2005/8/layout/cycle4"/>
    <dgm:cxn modelId="{7818D3EA-AAEA-40C8-A443-30812B415AB6}" type="presParOf" srcId="{C85E44B4-C2B8-46BA-A908-16914D24389B}" destId="{A9E98437-EC4C-40B5-9D6D-8A61BBDDD9D5}" srcOrd="2" destOrd="0" presId="urn:microsoft.com/office/officeart/2005/8/layout/cycle4"/>
    <dgm:cxn modelId="{FE8F4AD2-CD36-4204-B3B9-AF816F663FA2}" type="presParOf" srcId="{C85E44B4-C2B8-46BA-A908-16914D24389B}" destId="{F522F0C9-19E9-4FD9-BDE0-9589C5929CD8}" srcOrd="3" destOrd="0" presId="urn:microsoft.com/office/officeart/2005/8/layout/cycle4"/>
    <dgm:cxn modelId="{F4F3500C-19A8-4505-88F8-52DB40394EB5}" type="presParOf" srcId="{C85E44B4-C2B8-46BA-A908-16914D24389B}" destId="{424AA8B0-76B7-45F3-B1E2-15FAFB49BBCC}" srcOrd="4" destOrd="0" presId="urn:microsoft.com/office/officeart/2005/8/layout/cycle4"/>
    <dgm:cxn modelId="{7AE5C4FD-6DEE-4BF9-BC19-05E682A6CB31}" type="presParOf" srcId="{AC09E78E-97BB-4BAB-885C-1A02CEA030F4}" destId="{2A1CABD5-9D36-4406-8144-2F9745CAF48D}" srcOrd="2" destOrd="0" presId="urn:microsoft.com/office/officeart/2005/8/layout/cycle4"/>
    <dgm:cxn modelId="{F46A4B1E-DAE9-4CB0-A0F8-7660FC13F111}" type="presParOf" srcId="{AC09E78E-97BB-4BAB-885C-1A02CEA030F4}" destId="{B89A12F0-363A-46C1-9D75-95C7E2B52D96}" srcOrd="3" destOrd="0" presId="urn:microsoft.com/office/officeart/2005/8/layout/cycle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8171ED-F4CA-454D-A972-40936CE01A7A}">
      <dsp:nvSpPr>
        <dsp:cNvPr id="0" name=""/>
        <dsp:cNvSpPr/>
      </dsp:nvSpPr>
      <dsp:spPr>
        <a:xfrm>
          <a:off x="1122163" y="62743"/>
          <a:ext cx="3115455" cy="1497895"/>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1920" tIns="121920" rIns="121920" bIns="121920" numCol="1" spcCol="1270" anchor="t" anchorCtr="0">
          <a:noAutofit/>
        </a:bodyPr>
        <a:lstStyle/>
        <a:p>
          <a:pPr marL="285750" lvl="1" indent="-285750" algn="l" defTabSz="1422400">
            <a:lnSpc>
              <a:spcPct val="90000"/>
            </a:lnSpc>
            <a:spcBef>
              <a:spcPct val="0"/>
            </a:spcBef>
            <a:spcAft>
              <a:spcPct val="15000"/>
            </a:spcAft>
            <a:buChar char="•"/>
          </a:pPr>
          <a:r>
            <a:rPr lang="en-US" sz="3200" b="1" kern="1200" dirty="0">
              <a:latin typeface="Times New Roman" panose="02020603050405020304" pitchFamily="18" charset="0"/>
              <a:cs typeface="Times New Roman" panose="02020603050405020304" pitchFamily="18" charset="0"/>
            </a:rPr>
            <a:t>It’s good to do</a:t>
          </a:r>
        </a:p>
      </dsp:txBody>
      <dsp:txXfrm>
        <a:off x="1155067" y="95647"/>
        <a:ext cx="2115010" cy="1057613"/>
      </dsp:txXfrm>
    </dsp:sp>
    <dsp:sp modelId="{AE194495-FE60-488A-A845-356D910DF9FB}">
      <dsp:nvSpPr>
        <dsp:cNvPr id="0" name=""/>
        <dsp:cNvSpPr/>
      </dsp:nvSpPr>
      <dsp:spPr>
        <a:xfrm>
          <a:off x="2324629" y="289165"/>
          <a:ext cx="2196640" cy="2196640"/>
        </a:xfrm>
        <a:prstGeom prst="pieWedge">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r>
            <a:rPr lang="en-US" sz="3600" b="1" kern="1200" spc="-150" dirty="0">
              <a:solidFill>
                <a:schemeClr val="tx1"/>
              </a:solidFill>
              <a:latin typeface="Times New Roman" panose="02020603050405020304" pitchFamily="18" charset="0"/>
              <a:cs typeface="Times New Roman" panose="02020603050405020304" pitchFamily="18" charset="0"/>
            </a:rPr>
            <a:t>Mission</a:t>
          </a:r>
        </a:p>
      </dsp:txBody>
      <dsp:txXfrm>
        <a:off x="2968010" y="932546"/>
        <a:ext cx="1553259" cy="1553259"/>
      </dsp:txXfrm>
    </dsp:sp>
    <dsp:sp modelId="{BA07F3F3-BD53-487F-99AF-B21D74B64983}">
      <dsp:nvSpPr>
        <dsp:cNvPr id="0" name=""/>
        <dsp:cNvSpPr/>
      </dsp:nvSpPr>
      <dsp:spPr>
        <a:xfrm rot="5400000">
          <a:off x="4622730" y="289165"/>
          <a:ext cx="2196640" cy="2196640"/>
        </a:xfrm>
        <a:prstGeom prst="pieWedge">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A9E98437-EC4C-40B5-9D6D-8A61BBDDD9D5}">
      <dsp:nvSpPr>
        <dsp:cNvPr id="0" name=""/>
        <dsp:cNvSpPr/>
      </dsp:nvSpPr>
      <dsp:spPr>
        <a:xfrm rot="10800000">
          <a:off x="4622730" y="2587266"/>
          <a:ext cx="2196640" cy="2196640"/>
        </a:xfrm>
        <a:prstGeom prst="pieWedge">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F522F0C9-19E9-4FD9-BDE0-9589C5929CD8}">
      <dsp:nvSpPr>
        <dsp:cNvPr id="0" name=""/>
        <dsp:cNvSpPr/>
      </dsp:nvSpPr>
      <dsp:spPr>
        <a:xfrm rot="16200000">
          <a:off x="2324629" y="2587266"/>
          <a:ext cx="2196640" cy="2196640"/>
        </a:xfrm>
        <a:prstGeom prst="pieWedge">
          <a:avLst/>
        </a:prstGeom>
        <a:gradFill rotWithShape="0">
          <a:gsLst>
            <a:gs pos="0">
              <a:schemeClr val="accent5">
                <a:hueOff val="0"/>
                <a:satOff val="0"/>
                <a:lumOff val="0"/>
                <a:alphaOff val="0"/>
                <a:tint val="100000"/>
                <a:shade val="100000"/>
                <a:satMod val="130000"/>
              </a:schemeClr>
            </a:gs>
            <a:gs pos="100000">
              <a:schemeClr val="accent5">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2A1CABD5-9D36-4406-8144-2F9745CAF48D}">
      <dsp:nvSpPr>
        <dsp:cNvPr id="0" name=""/>
        <dsp:cNvSpPr/>
      </dsp:nvSpPr>
      <dsp:spPr>
        <a:xfrm>
          <a:off x="4192787" y="2079959"/>
          <a:ext cx="758424" cy="659499"/>
        </a:xfrm>
        <a:prstGeom prst="circularArrow">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sp>
    <dsp:sp modelId="{B89A12F0-363A-46C1-9D75-95C7E2B52D96}">
      <dsp:nvSpPr>
        <dsp:cNvPr id="0" name=""/>
        <dsp:cNvSpPr/>
      </dsp:nvSpPr>
      <dsp:spPr>
        <a:xfrm rot="10800000">
          <a:off x="4192787" y="2333613"/>
          <a:ext cx="758424" cy="659499"/>
        </a:xfrm>
        <a:prstGeom prst="circularArrow">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C6BA70-3CA0-491E-87F3-8E6AFDFDF5AF}">
      <dsp:nvSpPr>
        <dsp:cNvPr id="0" name=""/>
        <dsp:cNvSpPr/>
      </dsp:nvSpPr>
      <dsp:spPr>
        <a:xfrm>
          <a:off x="5058720" y="62743"/>
          <a:ext cx="3115455" cy="1497895"/>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1920" tIns="121920" rIns="121920" bIns="121920" numCol="1" spcCol="1270" anchor="t" anchorCtr="0">
          <a:noAutofit/>
        </a:bodyPr>
        <a:lstStyle/>
        <a:p>
          <a:pPr marL="285750" lvl="1" indent="-285750" algn="r" defTabSz="1422400">
            <a:lnSpc>
              <a:spcPct val="90000"/>
            </a:lnSpc>
            <a:spcBef>
              <a:spcPct val="0"/>
            </a:spcBef>
            <a:spcAft>
              <a:spcPct val="15000"/>
            </a:spcAft>
            <a:buChar char="•"/>
          </a:pPr>
          <a:r>
            <a:rPr lang="en-US" sz="3200" b="1" kern="1200" dirty="0">
              <a:latin typeface="Times New Roman" panose="02020603050405020304" pitchFamily="18" charset="0"/>
              <a:cs typeface="Times New Roman" panose="02020603050405020304" pitchFamily="18" charset="0"/>
            </a:rPr>
            <a:t>It’s good for them</a:t>
          </a:r>
        </a:p>
      </dsp:txBody>
      <dsp:txXfrm>
        <a:off x="6026260" y="95647"/>
        <a:ext cx="2115010" cy="1057613"/>
      </dsp:txXfrm>
    </dsp:sp>
    <dsp:sp modelId="{618171ED-F4CA-454D-A972-40936CE01A7A}">
      <dsp:nvSpPr>
        <dsp:cNvPr id="0" name=""/>
        <dsp:cNvSpPr/>
      </dsp:nvSpPr>
      <dsp:spPr>
        <a:xfrm>
          <a:off x="969824" y="62743"/>
          <a:ext cx="3115455" cy="1497895"/>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1920" tIns="121920" rIns="121920" bIns="121920" numCol="1" spcCol="1270" anchor="t" anchorCtr="0">
          <a:noAutofit/>
        </a:bodyPr>
        <a:lstStyle/>
        <a:p>
          <a:pPr marL="285750" lvl="1" indent="-285750" algn="l" defTabSz="1422400">
            <a:lnSpc>
              <a:spcPct val="90000"/>
            </a:lnSpc>
            <a:spcBef>
              <a:spcPct val="0"/>
            </a:spcBef>
            <a:spcAft>
              <a:spcPct val="15000"/>
            </a:spcAft>
            <a:buChar char="•"/>
          </a:pPr>
          <a:r>
            <a:rPr lang="en-US" sz="3200" b="1" kern="1200" dirty="0">
              <a:latin typeface="Times New Roman" panose="02020603050405020304" pitchFamily="18" charset="0"/>
              <a:cs typeface="Times New Roman" panose="02020603050405020304" pitchFamily="18" charset="0"/>
            </a:rPr>
            <a:t>It’s good to do</a:t>
          </a:r>
        </a:p>
      </dsp:txBody>
      <dsp:txXfrm>
        <a:off x="1002728" y="95647"/>
        <a:ext cx="2115010" cy="1057613"/>
      </dsp:txXfrm>
    </dsp:sp>
    <dsp:sp modelId="{AE194495-FE60-488A-A845-356D910DF9FB}">
      <dsp:nvSpPr>
        <dsp:cNvPr id="0" name=""/>
        <dsp:cNvSpPr/>
      </dsp:nvSpPr>
      <dsp:spPr>
        <a:xfrm>
          <a:off x="2324629" y="289165"/>
          <a:ext cx="2196640" cy="2196640"/>
        </a:xfrm>
        <a:prstGeom prst="pieWedge">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r>
            <a:rPr lang="en-US" sz="3600" b="1" kern="1200" spc="-150" dirty="0">
              <a:solidFill>
                <a:schemeClr val="tx1"/>
              </a:solidFill>
              <a:latin typeface="Times New Roman" panose="02020603050405020304" pitchFamily="18" charset="0"/>
              <a:cs typeface="Times New Roman" panose="02020603050405020304" pitchFamily="18" charset="0"/>
            </a:rPr>
            <a:t>Mission</a:t>
          </a:r>
        </a:p>
      </dsp:txBody>
      <dsp:txXfrm>
        <a:off x="2968010" y="932546"/>
        <a:ext cx="1553259" cy="1553259"/>
      </dsp:txXfrm>
    </dsp:sp>
    <dsp:sp modelId="{BA07F3F3-BD53-487F-99AF-B21D74B64983}">
      <dsp:nvSpPr>
        <dsp:cNvPr id="0" name=""/>
        <dsp:cNvSpPr/>
      </dsp:nvSpPr>
      <dsp:spPr>
        <a:xfrm rot="5400000">
          <a:off x="4622730" y="289165"/>
          <a:ext cx="2196640" cy="2196640"/>
        </a:xfrm>
        <a:prstGeom prst="pieWedge">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r>
            <a:rPr lang="en-US" sz="3600" b="1" kern="1200" spc="-150" dirty="0">
              <a:solidFill>
                <a:schemeClr val="tx1"/>
              </a:solidFill>
              <a:latin typeface="Times New Roman" panose="02020603050405020304" pitchFamily="18" charset="0"/>
              <a:cs typeface="Times New Roman" panose="02020603050405020304" pitchFamily="18" charset="0"/>
            </a:rPr>
            <a:t>Blessing</a:t>
          </a:r>
        </a:p>
      </dsp:txBody>
      <dsp:txXfrm rot="-5400000">
        <a:off x="4622730" y="932546"/>
        <a:ext cx="1553259" cy="1553259"/>
      </dsp:txXfrm>
    </dsp:sp>
    <dsp:sp modelId="{A9E98437-EC4C-40B5-9D6D-8A61BBDDD9D5}">
      <dsp:nvSpPr>
        <dsp:cNvPr id="0" name=""/>
        <dsp:cNvSpPr/>
      </dsp:nvSpPr>
      <dsp:spPr>
        <a:xfrm rot="10800000">
          <a:off x="4622730" y="2587266"/>
          <a:ext cx="2196640" cy="2196640"/>
        </a:xfrm>
        <a:prstGeom prst="pieWedge">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F522F0C9-19E9-4FD9-BDE0-9589C5929CD8}">
      <dsp:nvSpPr>
        <dsp:cNvPr id="0" name=""/>
        <dsp:cNvSpPr/>
      </dsp:nvSpPr>
      <dsp:spPr>
        <a:xfrm rot="16200000">
          <a:off x="2324629" y="2587266"/>
          <a:ext cx="2196640" cy="2196640"/>
        </a:xfrm>
        <a:prstGeom prst="pieWedge">
          <a:avLst/>
        </a:prstGeom>
        <a:gradFill rotWithShape="0">
          <a:gsLst>
            <a:gs pos="0">
              <a:schemeClr val="accent5">
                <a:hueOff val="0"/>
                <a:satOff val="0"/>
                <a:lumOff val="0"/>
                <a:alphaOff val="0"/>
                <a:tint val="100000"/>
                <a:shade val="100000"/>
                <a:satMod val="130000"/>
              </a:schemeClr>
            </a:gs>
            <a:gs pos="100000">
              <a:schemeClr val="accent5">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2A1CABD5-9D36-4406-8144-2F9745CAF48D}">
      <dsp:nvSpPr>
        <dsp:cNvPr id="0" name=""/>
        <dsp:cNvSpPr/>
      </dsp:nvSpPr>
      <dsp:spPr>
        <a:xfrm>
          <a:off x="4192787" y="2079959"/>
          <a:ext cx="758424" cy="659499"/>
        </a:xfrm>
        <a:prstGeom prst="circularArrow">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sp>
    <dsp:sp modelId="{B89A12F0-363A-46C1-9D75-95C7E2B52D96}">
      <dsp:nvSpPr>
        <dsp:cNvPr id="0" name=""/>
        <dsp:cNvSpPr/>
      </dsp:nvSpPr>
      <dsp:spPr>
        <a:xfrm rot="10800000">
          <a:off x="4192787" y="2333613"/>
          <a:ext cx="758424" cy="659499"/>
        </a:xfrm>
        <a:prstGeom prst="circularArrow">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A564D2-2A98-4635-8E1E-34184C14E78B}">
      <dsp:nvSpPr>
        <dsp:cNvPr id="0" name=""/>
        <dsp:cNvSpPr/>
      </dsp:nvSpPr>
      <dsp:spPr>
        <a:xfrm>
          <a:off x="5058720" y="3512432"/>
          <a:ext cx="3115455" cy="1497895"/>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1920" tIns="121920" rIns="121920" bIns="121920" numCol="1" spcCol="1270" anchor="t" anchorCtr="0">
          <a:noAutofit/>
        </a:bodyPr>
        <a:lstStyle/>
        <a:p>
          <a:pPr marL="285750" lvl="1" indent="-285750" algn="r" defTabSz="1422400">
            <a:lnSpc>
              <a:spcPct val="90000"/>
            </a:lnSpc>
            <a:spcBef>
              <a:spcPct val="0"/>
            </a:spcBef>
            <a:spcAft>
              <a:spcPct val="15000"/>
            </a:spcAft>
            <a:buChar char="•"/>
          </a:pPr>
          <a:r>
            <a:rPr lang="en-US" sz="3200" b="1" kern="1200" dirty="0">
              <a:latin typeface="Times New Roman" panose="02020603050405020304" pitchFamily="18" charset="0"/>
              <a:cs typeface="Times New Roman" panose="02020603050405020304" pitchFamily="18" charset="0"/>
            </a:rPr>
            <a:t>It’s good for you</a:t>
          </a:r>
        </a:p>
      </dsp:txBody>
      <dsp:txXfrm>
        <a:off x="6026260" y="3919810"/>
        <a:ext cx="2115010" cy="1057613"/>
      </dsp:txXfrm>
    </dsp:sp>
    <dsp:sp modelId="{8AC6BA70-3CA0-491E-87F3-8E6AFDFDF5AF}">
      <dsp:nvSpPr>
        <dsp:cNvPr id="0" name=""/>
        <dsp:cNvSpPr/>
      </dsp:nvSpPr>
      <dsp:spPr>
        <a:xfrm>
          <a:off x="5058720" y="62743"/>
          <a:ext cx="3115455" cy="1497895"/>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1920" tIns="121920" rIns="121920" bIns="121920" numCol="1" spcCol="1270" anchor="t" anchorCtr="0">
          <a:noAutofit/>
        </a:bodyPr>
        <a:lstStyle/>
        <a:p>
          <a:pPr marL="285750" lvl="1" indent="-285750" algn="r" defTabSz="1422400">
            <a:lnSpc>
              <a:spcPct val="90000"/>
            </a:lnSpc>
            <a:spcBef>
              <a:spcPct val="0"/>
            </a:spcBef>
            <a:spcAft>
              <a:spcPct val="15000"/>
            </a:spcAft>
            <a:buChar char="•"/>
          </a:pPr>
          <a:r>
            <a:rPr lang="en-US" sz="3200" b="1" kern="1200" dirty="0">
              <a:latin typeface="Times New Roman" panose="02020603050405020304" pitchFamily="18" charset="0"/>
              <a:cs typeface="Times New Roman" panose="02020603050405020304" pitchFamily="18" charset="0"/>
            </a:rPr>
            <a:t>It’s good for them</a:t>
          </a:r>
        </a:p>
      </dsp:txBody>
      <dsp:txXfrm>
        <a:off x="6026260" y="95647"/>
        <a:ext cx="2115010" cy="1057613"/>
      </dsp:txXfrm>
    </dsp:sp>
    <dsp:sp modelId="{618171ED-F4CA-454D-A972-40936CE01A7A}">
      <dsp:nvSpPr>
        <dsp:cNvPr id="0" name=""/>
        <dsp:cNvSpPr/>
      </dsp:nvSpPr>
      <dsp:spPr>
        <a:xfrm>
          <a:off x="969824" y="62743"/>
          <a:ext cx="3115455" cy="1497895"/>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1920" tIns="121920" rIns="121920" bIns="121920" numCol="1" spcCol="1270" anchor="t" anchorCtr="0">
          <a:noAutofit/>
        </a:bodyPr>
        <a:lstStyle/>
        <a:p>
          <a:pPr marL="285750" lvl="1" indent="-285750" algn="l" defTabSz="1422400">
            <a:lnSpc>
              <a:spcPct val="90000"/>
            </a:lnSpc>
            <a:spcBef>
              <a:spcPct val="0"/>
            </a:spcBef>
            <a:spcAft>
              <a:spcPct val="15000"/>
            </a:spcAft>
            <a:buChar char="•"/>
          </a:pPr>
          <a:r>
            <a:rPr lang="en-US" sz="3200" b="1" kern="1200" dirty="0">
              <a:latin typeface="Times New Roman" panose="02020603050405020304" pitchFamily="18" charset="0"/>
              <a:cs typeface="Times New Roman" panose="02020603050405020304" pitchFamily="18" charset="0"/>
            </a:rPr>
            <a:t>It’s good to do</a:t>
          </a:r>
        </a:p>
      </dsp:txBody>
      <dsp:txXfrm>
        <a:off x="1002728" y="95647"/>
        <a:ext cx="2115010" cy="1057613"/>
      </dsp:txXfrm>
    </dsp:sp>
    <dsp:sp modelId="{AE194495-FE60-488A-A845-356D910DF9FB}">
      <dsp:nvSpPr>
        <dsp:cNvPr id="0" name=""/>
        <dsp:cNvSpPr/>
      </dsp:nvSpPr>
      <dsp:spPr>
        <a:xfrm>
          <a:off x="2324629" y="289165"/>
          <a:ext cx="2196640" cy="2196640"/>
        </a:xfrm>
        <a:prstGeom prst="pieWedge">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r>
            <a:rPr lang="en-US" sz="3600" b="1" kern="1200" spc="-150" dirty="0">
              <a:solidFill>
                <a:schemeClr val="tx1"/>
              </a:solidFill>
              <a:latin typeface="Times New Roman" panose="02020603050405020304" pitchFamily="18" charset="0"/>
              <a:cs typeface="Times New Roman" panose="02020603050405020304" pitchFamily="18" charset="0"/>
            </a:rPr>
            <a:t>Mission</a:t>
          </a:r>
        </a:p>
      </dsp:txBody>
      <dsp:txXfrm>
        <a:off x="2968010" y="932546"/>
        <a:ext cx="1553259" cy="1553259"/>
      </dsp:txXfrm>
    </dsp:sp>
    <dsp:sp modelId="{BA07F3F3-BD53-487F-99AF-B21D74B64983}">
      <dsp:nvSpPr>
        <dsp:cNvPr id="0" name=""/>
        <dsp:cNvSpPr/>
      </dsp:nvSpPr>
      <dsp:spPr>
        <a:xfrm rot="5400000">
          <a:off x="4622730" y="289165"/>
          <a:ext cx="2196640" cy="2196640"/>
        </a:xfrm>
        <a:prstGeom prst="pieWedge">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r>
            <a:rPr lang="en-US" sz="3600" b="1" kern="1200" spc="-150" dirty="0">
              <a:solidFill>
                <a:schemeClr val="tx1"/>
              </a:solidFill>
              <a:latin typeface="Times New Roman" panose="02020603050405020304" pitchFamily="18" charset="0"/>
              <a:cs typeface="Times New Roman" panose="02020603050405020304" pitchFamily="18" charset="0"/>
            </a:rPr>
            <a:t>Blessing</a:t>
          </a:r>
        </a:p>
      </dsp:txBody>
      <dsp:txXfrm rot="-5400000">
        <a:off x="4622730" y="932546"/>
        <a:ext cx="1553259" cy="1553259"/>
      </dsp:txXfrm>
    </dsp:sp>
    <dsp:sp modelId="{A9E98437-EC4C-40B5-9D6D-8A61BBDDD9D5}">
      <dsp:nvSpPr>
        <dsp:cNvPr id="0" name=""/>
        <dsp:cNvSpPr/>
      </dsp:nvSpPr>
      <dsp:spPr>
        <a:xfrm rot="10800000">
          <a:off x="4622730" y="2587266"/>
          <a:ext cx="2196640" cy="2196640"/>
        </a:xfrm>
        <a:prstGeom prst="pieWedge">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r>
            <a:rPr lang="en-US" sz="3600" b="1" kern="1200" spc="-150" dirty="0">
              <a:solidFill>
                <a:schemeClr val="tx1"/>
              </a:solidFill>
              <a:latin typeface="Times New Roman" panose="02020603050405020304" pitchFamily="18" charset="0"/>
              <a:cs typeface="Times New Roman" panose="02020603050405020304" pitchFamily="18" charset="0"/>
            </a:rPr>
            <a:t>Growth</a:t>
          </a:r>
        </a:p>
      </dsp:txBody>
      <dsp:txXfrm rot="10800000">
        <a:off x="4622730" y="2587266"/>
        <a:ext cx="1553259" cy="1553259"/>
      </dsp:txXfrm>
    </dsp:sp>
    <dsp:sp modelId="{F522F0C9-19E9-4FD9-BDE0-9589C5929CD8}">
      <dsp:nvSpPr>
        <dsp:cNvPr id="0" name=""/>
        <dsp:cNvSpPr/>
      </dsp:nvSpPr>
      <dsp:spPr>
        <a:xfrm rot="16200000">
          <a:off x="2324629" y="2587266"/>
          <a:ext cx="2196640" cy="2196640"/>
        </a:xfrm>
        <a:prstGeom prst="pieWedge">
          <a:avLst/>
        </a:prstGeom>
        <a:gradFill rotWithShape="0">
          <a:gsLst>
            <a:gs pos="0">
              <a:schemeClr val="accent5">
                <a:hueOff val="0"/>
                <a:satOff val="0"/>
                <a:lumOff val="0"/>
                <a:alphaOff val="0"/>
                <a:tint val="100000"/>
                <a:shade val="100000"/>
                <a:satMod val="130000"/>
              </a:schemeClr>
            </a:gs>
            <a:gs pos="100000">
              <a:schemeClr val="accent5">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2A1CABD5-9D36-4406-8144-2F9745CAF48D}">
      <dsp:nvSpPr>
        <dsp:cNvPr id="0" name=""/>
        <dsp:cNvSpPr/>
      </dsp:nvSpPr>
      <dsp:spPr>
        <a:xfrm>
          <a:off x="4192787" y="2079959"/>
          <a:ext cx="758424" cy="659499"/>
        </a:xfrm>
        <a:prstGeom prst="circularArrow">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sp>
    <dsp:sp modelId="{B89A12F0-363A-46C1-9D75-95C7E2B52D96}">
      <dsp:nvSpPr>
        <dsp:cNvPr id="0" name=""/>
        <dsp:cNvSpPr/>
      </dsp:nvSpPr>
      <dsp:spPr>
        <a:xfrm rot="10800000">
          <a:off x="4192787" y="2333613"/>
          <a:ext cx="758424" cy="659499"/>
        </a:xfrm>
        <a:prstGeom prst="circularArrow">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A564D2-2A98-4635-8E1E-34184C14E78B}">
      <dsp:nvSpPr>
        <dsp:cNvPr id="0" name=""/>
        <dsp:cNvSpPr/>
      </dsp:nvSpPr>
      <dsp:spPr>
        <a:xfrm>
          <a:off x="5058720" y="3512432"/>
          <a:ext cx="3115455" cy="1497895"/>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1920" tIns="121920" rIns="121920" bIns="121920" numCol="1" spcCol="1270" anchor="t" anchorCtr="0">
          <a:noAutofit/>
        </a:bodyPr>
        <a:lstStyle/>
        <a:p>
          <a:pPr marL="285750" lvl="1" indent="-285750" algn="r" defTabSz="1422400">
            <a:lnSpc>
              <a:spcPct val="90000"/>
            </a:lnSpc>
            <a:spcBef>
              <a:spcPct val="0"/>
            </a:spcBef>
            <a:spcAft>
              <a:spcPct val="15000"/>
            </a:spcAft>
            <a:buChar char="•"/>
          </a:pPr>
          <a:r>
            <a:rPr lang="en-US" sz="3200" b="1" kern="1200" dirty="0">
              <a:latin typeface="Times New Roman" panose="02020603050405020304" pitchFamily="18" charset="0"/>
              <a:cs typeface="Times New Roman" panose="02020603050405020304" pitchFamily="18" charset="0"/>
            </a:rPr>
            <a:t>It’s good for you</a:t>
          </a:r>
        </a:p>
      </dsp:txBody>
      <dsp:txXfrm>
        <a:off x="6026260" y="3919810"/>
        <a:ext cx="2115010" cy="1057613"/>
      </dsp:txXfrm>
    </dsp:sp>
    <dsp:sp modelId="{0AC54F0B-8514-4E97-BFDD-1CF6468BAF8C}">
      <dsp:nvSpPr>
        <dsp:cNvPr id="0" name=""/>
        <dsp:cNvSpPr/>
      </dsp:nvSpPr>
      <dsp:spPr>
        <a:xfrm>
          <a:off x="969824" y="3512432"/>
          <a:ext cx="3115455" cy="1497895"/>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t" anchorCtr="0">
          <a:noAutofit/>
        </a:bodyPr>
        <a:lstStyle/>
        <a:p>
          <a:pPr marL="285750" lvl="1" indent="-285750" algn="l" defTabSz="1244600">
            <a:lnSpc>
              <a:spcPct val="90000"/>
            </a:lnSpc>
            <a:spcBef>
              <a:spcPct val="0"/>
            </a:spcBef>
            <a:spcAft>
              <a:spcPct val="15000"/>
            </a:spcAft>
            <a:buChar char="•"/>
          </a:pPr>
          <a:r>
            <a:rPr lang="en-US" sz="2800" b="1" kern="1200" dirty="0">
              <a:latin typeface="Times New Roman" panose="02020603050405020304" pitchFamily="18" charset="0"/>
              <a:cs typeface="Times New Roman" panose="02020603050405020304" pitchFamily="18" charset="0"/>
            </a:rPr>
            <a:t>It makes a difference</a:t>
          </a:r>
        </a:p>
      </dsp:txBody>
      <dsp:txXfrm>
        <a:off x="1002728" y="3919810"/>
        <a:ext cx="2115010" cy="1057613"/>
      </dsp:txXfrm>
    </dsp:sp>
    <dsp:sp modelId="{8AC6BA70-3CA0-491E-87F3-8E6AFDFDF5AF}">
      <dsp:nvSpPr>
        <dsp:cNvPr id="0" name=""/>
        <dsp:cNvSpPr/>
      </dsp:nvSpPr>
      <dsp:spPr>
        <a:xfrm>
          <a:off x="5058720" y="62743"/>
          <a:ext cx="3115455" cy="1497895"/>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1920" tIns="121920" rIns="121920" bIns="121920" numCol="1" spcCol="1270" anchor="t" anchorCtr="0">
          <a:noAutofit/>
        </a:bodyPr>
        <a:lstStyle/>
        <a:p>
          <a:pPr marL="285750" lvl="1" indent="-285750" algn="r" defTabSz="1422400">
            <a:lnSpc>
              <a:spcPct val="90000"/>
            </a:lnSpc>
            <a:spcBef>
              <a:spcPct val="0"/>
            </a:spcBef>
            <a:spcAft>
              <a:spcPct val="15000"/>
            </a:spcAft>
            <a:buChar char="•"/>
          </a:pPr>
          <a:r>
            <a:rPr lang="en-US" sz="3200" b="1" kern="1200" dirty="0">
              <a:latin typeface="Times New Roman" panose="02020603050405020304" pitchFamily="18" charset="0"/>
              <a:cs typeface="Times New Roman" panose="02020603050405020304" pitchFamily="18" charset="0"/>
            </a:rPr>
            <a:t>It’s good for them</a:t>
          </a:r>
        </a:p>
      </dsp:txBody>
      <dsp:txXfrm>
        <a:off x="6026260" y="95647"/>
        <a:ext cx="2115010" cy="1057613"/>
      </dsp:txXfrm>
    </dsp:sp>
    <dsp:sp modelId="{618171ED-F4CA-454D-A972-40936CE01A7A}">
      <dsp:nvSpPr>
        <dsp:cNvPr id="0" name=""/>
        <dsp:cNvSpPr/>
      </dsp:nvSpPr>
      <dsp:spPr>
        <a:xfrm>
          <a:off x="969824" y="62743"/>
          <a:ext cx="3115455" cy="1497895"/>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1920" tIns="121920" rIns="121920" bIns="121920" numCol="1" spcCol="1270" anchor="t" anchorCtr="0">
          <a:noAutofit/>
        </a:bodyPr>
        <a:lstStyle/>
        <a:p>
          <a:pPr marL="285750" lvl="1" indent="-285750" algn="l" defTabSz="1422400">
            <a:lnSpc>
              <a:spcPct val="90000"/>
            </a:lnSpc>
            <a:spcBef>
              <a:spcPct val="0"/>
            </a:spcBef>
            <a:spcAft>
              <a:spcPct val="15000"/>
            </a:spcAft>
            <a:buChar char="•"/>
          </a:pPr>
          <a:r>
            <a:rPr lang="en-US" sz="3200" b="1" kern="1200" dirty="0">
              <a:latin typeface="Times New Roman" panose="02020603050405020304" pitchFamily="18" charset="0"/>
              <a:cs typeface="Times New Roman" panose="02020603050405020304" pitchFamily="18" charset="0"/>
            </a:rPr>
            <a:t>It’s good to do</a:t>
          </a:r>
        </a:p>
      </dsp:txBody>
      <dsp:txXfrm>
        <a:off x="1002728" y="95647"/>
        <a:ext cx="2115010" cy="1057613"/>
      </dsp:txXfrm>
    </dsp:sp>
    <dsp:sp modelId="{AE194495-FE60-488A-A845-356D910DF9FB}">
      <dsp:nvSpPr>
        <dsp:cNvPr id="0" name=""/>
        <dsp:cNvSpPr/>
      </dsp:nvSpPr>
      <dsp:spPr>
        <a:xfrm>
          <a:off x="2324629" y="289165"/>
          <a:ext cx="2196640" cy="2196640"/>
        </a:xfrm>
        <a:prstGeom prst="pieWedge">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r>
            <a:rPr lang="en-US" sz="3600" b="1" kern="1200" spc="-150" dirty="0">
              <a:solidFill>
                <a:schemeClr val="tx1"/>
              </a:solidFill>
              <a:latin typeface="Times New Roman" panose="02020603050405020304" pitchFamily="18" charset="0"/>
              <a:cs typeface="Times New Roman" panose="02020603050405020304" pitchFamily="18" charset="0"/>
            </a:rPr>
            <a:t>Mission</a:t>
          </a:r>
        </a:p>
      </dsp:txBody>
      <dsp:txXfrm>
        <a:off x="2968010" y="932546"/>
        <a:ext cx="1553259" cy="1553259"/>
      </dsp:txXfrm>
    </dsp:sp>
    <dsp:sp modelId="{BA07F3F3-BD53-487F-99AF-B21D74B64983}">
      <dsp:nvSpPr>
        <dsp:cNvPr id="0" name=""/>
        <dsp:cNvSpPr/>
      </dsp:nvSpPr>
      <dsp:spPr>
        <a:xfrm rot="5400000">
          <a:off x="4622730" y="289165"/>
          <a:ext cx="2196640" cy="2196640"/>
        </a:xfrm>
        <a:prstGeom prst="pieWedge">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r>
            <a:rPr lang="en-US" sz="3600" b="1" kern="1200" spc="-150" dirty="0">
              <a:solidFill>
                <a:schemeClr val="tx1"/>
              </a:solidFill>
              <a:latin typeface="Times New Roman" panose="02020603050405020304" pitchFamily="18" charset="0"/>
              <a:cs typeface="Times New Roman" panose="02020603050405020304" pitchFamily="18" charset="0"/>
            </a:rPr>
            <a:t>Blessing</a:t>
          </a:r>
        </a:p>
      </dsp:txBody>
      <dsp:txXfrm rot="-5400000">
        <a:off x="4622730" y="932546"/>
        <a:ext cx="1553259" cy="1553259"/>
      </dsp:txXfrm>
    </dsp:sp>
    <dsp:sp modelId="{A9E98437-EC4C-40B5-9D6D-8A61BBDDD9D5}">
      <dsp:nvSpPr>
        <dsp:cNvPr id="0" name=""/>
        <dsp:cNvSpPr/>
      </dsp:nvSpPr>
      <dsp:spPr>
        <a:xfrm rot="10800000">
          <a:off x="4622730" y="2587266"/>
          <a:ext cx="2196640" cy="2196640"/>
        </a:xfrm>
        <a:prstGeom prst="pieWedge">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r>
            <a:rPr lang="en-US" sz="3600" b="1" kern="1200" spc="-150" dirty="0">
              <a:solidFill>
                <a:schemeClr val="tx1"/>
              </a:solidFill>
              <a:latin typeface="Times New Roman" panose="02020603050405020304" pitchFamily="18" charset="0"/>
              <a:cs typeface="Times New Roman" panose="02020603050405020304" pitchFamily="18" charset="0"/>
            </a:rPr>
            <a:t>Growth</a:t>
          </a:r>
        </a:p>
      </dsp:txBody>
      <dsp:txXfrm rot="10800000">
        <a:off x="4622730" y="2587266"/>
        <a:ext cx="1553259" cy="1553259"/>
      </dsp:txXfrm>
    </dsp:sp>
    <dsp:sp modelId="{F522F0C9-19E9-4FD9-BDE0-9589C5929CD8}">
      <dsp:nvSpPr>
        <dsp:cNvPr id="0" name=""/>
        <dsp:cNvSpPr/>
      </dsp:nvSpPr>
      <dsp:spPr>
        <a:xfrm rot="16200000">
          <a:off x="2324629" y="2587266"/>
          <a:ext cx="2196640" cy="2196640"/>
        </a:xfrm>
        <a:prstGeom prst="pieWedge">
          <a:avLst/>
        </a:prstGeom>
        <a:gradFill rotWithShape="0">
          <a:gsLst>
            <a:gs pos="0">
              <a:schemeClr val="accent5">
                <a:hueOff val="0"/>
                <a:satOff val="0"/>
                <a:lumOff val="0"/>
                <a:alphaOff val="0"/>
                <a:tint val="100000"/>
                <a:shade val="100000"/>
                <a:satMod val="130000"/>
              </a:schemeClr>
            </a:gs>
            <a:gs pos="100000">
              <a:schemeClr val="accent5">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422400">
            <a:lnSpc>
              <a:spcPct val="90000"/>
            </a:lnSpc>
            <a:spcBef>
              <a:spcPct val="0"/>
            </a:spcBef>
            <a:spcAft>
              <a:spcPct val="35000"/>
            </a:spcAft>
            <a:buNone/>
          </a:pPr>
          <a:r>
            <a:rPr lang="en-US" sz="3200" b="1" kern="1200" spc="-150" dirty="0">
              <a:solidFill>
                <a:schemeClr val="tx1"/>
              </a:solidFill>
              <a:latin typeface="Times New Roman" panose="02020603050405020304" pitchFamily="18" charset="0"/>
              <a:cs typeface="Times New Roman" panose="02020603050405020304" pitchFamily="18" charset="0"/>
            </a:rPr>
            <a:t>Effective</a:t>
          </a:r>
        </a:p>
      </dsp:txBody>
      <dsp:txXfrm rot="5400000">
        <a:off x="2968010" y="2587266"/>
        <a:ext cx="1553259" cy="1553259"/>
      </dsp:txXfrm>
    </dsp:sp>
    <dsp:sp modelId="{2A1CABD5-9D36-4406-8144-2F9745CAF48D}">
      <dsp:nvSpPr>
        <dsp:cNvPr id="0" name=""/>
        <dsp:cNvSpPr/>
      </dsp:nvSpPr>
      <dsp:spPr>
        <a:xfrm>
          <a:off x="4192787" y="2079959"/>
          <a:ext cx="758424" cy="659499"/>
        </a:xfrm>
        <a:prstGeom prst="circularArrow">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sp>
    <dsp:sp modelId="{B89A12F0-363A-46C1-9D75-95C7E2B52D96}">
      <dsp:nvSpPr>
        <dsp:cNvPr id="0" name=""/>
        <dsp:cNvSpPr/>
      </dsp:nvSpPr>
      <dsp:spPr>
        <a:xfrm rot="10800000">
          <a:off x="4192787" y="2333613"/>
          <a:ext cx="758424" cy="659499"/>
        </a:xfrm>
        <a:prstGeom prst="circularArrow">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A564D2-2A98-4635-8E1E-34184C14E78B}">
      <dsp:nvSpPr>
        <dsp:cNvPr id="0" name=""/>
        <dsp:cNvSpPr/>
      </dsp:nvSpPr>
      <dsp:spPr>
        <a:xfrm>
          <a:off x="5058720" y="3512432"/>
          <a:ext cx="3115455" cy="1497895"/>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1920" tIns="121920" rIns="121920" bIns="121920" numCol="1" spcCol="1270" anchor="t" anchorCtr="0">
          <a:noAutofit/>
        </a:bodyPr>
        <a:lstStyle/>
        <a:p>
          <a:pPr marL="285750" lvl="1" indent="-285750" algn="r" defTabSz="1422400">
            <a:lnSpc>
              <a:spcPct val="90000"/>
            </a:lnSpc>
            <a:spcBef>
              <a:spcPct val="0"/>
            </a:spcBef>
            <a:spcAft>
              <a:spcPct val="15000"/>
            </a:spcAft>
            <a:buChar char="•"/>
          </a:pPr>
          <a:r>
            <a:rPr lang="en-US" sz="3200" b="1" kern="1200" dirty="0">
              <a:latin typeface="Times New Roman" panose="02020603050405020304" pitchFamily="18" charset="0"/>
              <a:cs typeface="Times New Roman" panose="02020603050405020304" pitchFamily="18" charset="0"/>
            </a:rPr>
            <a:t>It’s good for you</a:t>
          </a:r>
        </a:p>
      </dsp:txBody>
      <dsp:txXfrm>
        <a:off x="6026260" y="3919810"/>
        <a:ext cx="2115010" cy="1057613"/>
      </dsp:txXfrm>
    </dsp:sp>
    <dsp:sp modelId="{0AC54F0B-8514-4E97-BFDD-1CF6468BAF8C}">
      <dsp:nvSpPr>
        <dsp:cNvPr id="0" name=""/>
        <dsp:cNvSpPr/>
      </dsp:nvSpPr>
      <dsp:spPr>
        <a:xfrm>
          <a:off x="969824" y="3512432"/>
          <a:ext cx="3115455" cy="1497895"/>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t" anchorCtr="0">
          <a:noAutofit/>
        </a:bodyPr>
        <a:lstStyle/>
        <a:p>
          <a:pPr marL="285750" lvl="1" indent="-285750" algn="l" defTabSz="1244600">
            <a:lnSpc>
              <a:spcPct val="90000"/>
            </a:lnSpc>
            <a:spcBef>
              <a:spcPct val="0"/>
            </a:spcBef>
            <a:spcAft>
              <a:spcPct val="15000"/>
            </a:spcAft>
            <a:buChar char="•"/>
          </a:pPr>
          <a:r>
            <a:rPr lang="en-US" sz="2800" b="1" kern="1200" dirty="0">
              <a:latin typeface="Times New Roman" panose="02020603050405020304" pitchFamily="18" charset="0"/>
              <a:cs typeface="Times New Roman" panose="02020603050405020304" pitchFamily="18" charset="0"/>
            </a:rPr>
            <a:t>It makes a difference</a:t>
          </a:r>
        </a:p>
      </dsp:txBody>
      <dsp:txXfrm>
        <a:off x="1002728" y="3919810"/>
        <a:ext cx="2115010" cy="1057613"/>
      </dsp:txXfrm>
    </dsp:sp>
    <dsp:sp modelId="{8AC6BA70-3CA0-491E-87F3-8E6AFDFDF5AF}">
      <dsp:nvSpPr>
        <dsp:cNvPr id="0" name=""/>
        <dsp:cNvSpPr/>
      </dsp:nvSpPr>
      <dsp:spPr>
        <a:xfrm>
          <a:off x="5058720" y="62743"/>
          <a:ext cx="3115455" cy="1497895"/>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1920" tIns="121920" rIns="121920" bIns="121920" numCol="1" spcCol="1270" anchor="t" anchorCtr="0">
          <a:noAutofit/>
        </a:bodyPr>
        <a:lstStyle/>
        <a:p>
          <a:pPr marL="285750" lvl="1" indent="-285750" algn="r" defTabSz="1422400">
            <a:lnSpc>
              <a:spcPct val="90000"/>
            </a:lnSpc>
            <a:spcBef>
              <a:spcPct val="0"/>
            </a:spcBef>
            <a:spcAft>
              <a:spcPct val="15000"/>
            </a:spcAft>
            <a:buChar char="•"/>
          </a:pPr>
          <a:r>
            <a:rPr lang="en-US" sz="3200" b="1" kern="1200" dirty="0">
              <a:latin typeface="Times New Roman" panose="02020603050405020304" pitchFamily="18" charset="0"/>
              <a:cs typeface="Times New Roman" panose="02020603050405020304" pitchFamily="18" charset="0"/>
            </a:rPr>
            <a:t>It’s good for them</a:t>
          </a:r>
        </a:p>
      </dsp:txBody>
      <dsp:txXfrm>
        <a:off x="6026260" y="95647"/>
        <a:ext cx="2115010" cy="1057613"/>
      </dsp:txXfrm>
    </dsp:sp>
    <dsp:sp modelId="{618171ED-F4CA-454D-A972-40936CE01A7A}">
      <dsp:nvSpPr>
        <dsp:cNvPr id="0" name=""/>
        <dsp:cNvSpPr/>
      </dsp:nvSpPr>
      <dsp:spPr>
        <a:xfrm>
          <a:off x="969824" y="62743"/>
          <a:ext cx="3115455" cy="1497895"/>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1920" tIns="121920" rIns="121920" bIns="121920" numCol="1" spcCol="1270" anchor="t" anchorCtr="0">
          <a:noAutofit/>
        </a:bodyPr>
        <a:lstStyle/>
        <a:p>
          <a:pPr marL="285750" lvl="1" indent="-285750" algn="l" defTabSz="1422400">
            <a:lnSpc>
              <a:spcPct val="90000"/>
            </a:lnSpc>
            <a:spcBef>
              <a:spcPct val="0"/>
            </a:spcBef>
            <a:spcAft>
              <a:spcPct val="15000"/>
            </a:spcAft>
            <a:buChar char="•"/>
          </a:pPr>
          <a:r>
            <a:rPr lang="en-US" sz="3200" b="1" kern="1200" dirty="0">
              <a:latin typeface="Times New Roman" panose="02020603050405020304" pitchFamily="18" charset="0"/>
              <a:cs typeface="Times New Roman" panose="02020603050405020304" pitchFamily="18" charset="0"/>
            </a:rPr>
            <a:t>It’s good to do</a:t>
          </a:r>
        </a:p>
      </dsp:txBody>
      <dsp:txXfrm>
        <a:off x="1002728" y="95647"/>
        <a:ext cx="2115010" cy="1057613"/>
      </dsp:txXfrm>
    </dsp:sp>
    <dsp:sp modelId="{AE194495-FE60-488A-A845-356D910DF9FB}">
      <dsp:nvSpPr>
        <dsp:cNvPr id="0" name=""/>
        <dsp:cNvSpPr/>
      </dsp:nvSpPr>
      <dsp:spPr>
        <a:xfrm>
          <a:off x="2324629" y="289165"/>
          <a:ext cx="2196640" cy="2196640"/>
        </a:xfrm>
        <a:prstGeom prst="pieWedge">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r>
            <a:rPr lang="en-US" sz="3600" b="1" kern="1200" spc="-150" dirty="0">
              <a:solidFill>
                <a:schemeClr val="tx1"/>
              </a:solidFill>
              <a:latin typeface="Times New Roman" panose="02020603050405020304" pitchFamily="18" charset="0"/>
              <a:cs typeface="Times New Roman" panose="02020603050405020304" pitchFamily="18" charset="0"/>
            </a:rPr>
            <a:t>Mission</a:t>
          </a:r>
        </a:p>
      </dsp:txBody>
      <dsp:txXfrm>
        <a:off x="2968010" y="932546"/>
        <a:ext cx="1553259" cy="1553259"/>
      </dsp:txXfrm>
    </dsp:sp>
    <dsp:sp modelId="{BA07F3F3-BD53-487F-99AF-B21D74B64983}">
      <dsp:nvSpPr>
        <dsp:cNvPr id="0" name=""/>
        <dsp:cNvSpPr/>
      </dsp:nvSpPr>
      <dsp:spPr>
        <a:xfrm rot="5400000">
          <a:off x="4622730" y="289165"/>
          <a:ext cx="2196640" cy="2196640"/>
        </a:xfrm>
        <a:prstGeom prst="pieWedge">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r>
            <a:rPr lang="en-US" sz="3600" b="1" kern="1200" spc="-150" dirty="0">
              <a:solidFill>
                <a:schemeClr val="tx1"/>
              </a:solidFill>
              <a:latin typeface="Times New Roman" panose="02020603050405020304" pitchFamily="18" charset="0"/>
              <a:cs typeface="Times New Roman" panose="02020603050405020304" pitchFamily="18" charset="0"/>
            </a:rPr>
            <a:t>Blessing</a:t>
          </a:r>
        </a:p>
      </dsp:txBody>
      <dsp:txXfrm rot="-5400000">
        <a:off x="4622730" y="932546"/>
        <a:ext cx="1553259" cy="1553259"/>
      </dsp:txXfrm>
    </dsp:sp>
    <dsp:sp modelId="{A9E98437-EC4C-40B5-9D6D-8A61BBDDD9D5}">
      <dsp:nvSpPr>
        <dsp:cNvPr id="0" name=""/>
        <dsp:cNvSpPr/>
      </dsp:nvSpPr>
      <dsp:spPr>
        <a:xfrm rot="10800000">
          <a:off x="4622730" y="2587266"/>
          <a:ext cx="2196640" cy="2196640"/>
        </a:xfrm>
        <a:prstGeom prst="pieWedge">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r>
            <a:rPr lang="en-US" sz="3600" b="1" kern="1200" spc="-150" dirty="0">
              <a:solidFill>
                <a:schemeClr val="tx1"/>
              </a:solidFill>
              <a:latin typeface="Times New Roman" panose="02020603050405020304" pitchFamily="18" charset="0"/>
              <a:cs typeface="Times New Roman" panose="02020603050405020304" pitchFamily="18" charset="0"/>
            </a:rPr>
            <a:t>Growth</a:t>
          </a:r>
        </a:p>
      </dsp:txBody>
      <dsp:txXfrm rot="10800000">
        <a:off x="4622730" y="2587266"/>
        <a:ext cx="1553259" cy="1553259"/>
      </dsp:txXfrm>
    </dsp:sp>
    <dsp:sp modelId="{F522F0C9-19E9-4FD9-BDE0-9589C5929CD8}">
      <dsp:nvSpPr>
        <dsp:cNvPr id="0" name=""/>
        <dsp:cNvSpPr/>
      </dsp:nvSpPr>
      <dsp:spPr>
        <a:xfrm rot="16200000">
          <a:off x="2324629" y="2587266"/>
          <a:ext cx="2196640" cy="2196640"/>
        </a:xfrm>
        <a:prstGeom prst="pieWedge">
          <a:avLst/>
        </a:prstGeom>
        <a:gradFill rotWithShape="0">
          <a:gsLst>
            <a:gs pos="0">
              <a:schemeClr val="accent5">
                <a:hueOff val="0"/>
                <a:satOff val="0"/>
                <a:lumOff val="0"/>
                <a:alphaOff val="0"/>
                <a:tint val="100000"/>
                <a:shade val="100000"/>
                <a:satMod val="130000"/>
              </a:schemeClr>
            </a:gs>
            <a:gs pos="100000">
              <a:schemeClr val="accent5">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422400">
            <a:lnSpc>
              <a:spcPct val="90000"/>
            </a:lnSpc>
            <a:spcBef>
              <a:spcPct val="0"/>
            </a:spcBef>
            <a:spcAft>
              <a:spcPct val="35000"/>
            </a:spcAft>
            <a:buNone/>
          </a:pPr>
          <a:r>
            <a:rPr lang="en-US" sz="3200" b="1" kern="1200" spc="-150" dirty="0">
              <a:solidFill>
                <a:schemeClr val="tx1"/>
              </a:solidFill>
              <a:latin typeface="Times New Roman" panose="02020603050405020304" pitchFamily="18" charset="0"/>
              <a:cs typeface="Times New Roman" panose="02020603050405020304" pitchFamily="18" charset="0"/>
            </a:rPr>
            <a:t>Effective</a:t>
          </a:r>
        </a:p>
      </dsp:txBody>
      <dsp:txXfrm rot="5400000">
        <a:off x="2968010" y="2587266"/>
        <a:ext cx="1553259" cy="1553259"/>
      </dsp:txXfrm>
    </dsp:sp>
    <dsp:sp modelId="{2A1CABD5-9D36-4406-8144-2F9745CAF48D}">
      <dsp:nvSpPr>
        <dsp:cNvPr id="0" name=""/>
        <dsp:cNvSpPr/>
      </dsp:nvSpPr>
      <dsp:spPr>
        <a:xfrm>
          <a:off x="4192787" y="2079959"/>
          <a:ext cx="758424" cy="659499"/>
        </a:xfrm>
        <a:prstGeom prst="circularArrow">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sp>
    <dsp:sp modelId="{B89A12F0-363A-46C1-9D75-95C7E2B52D96}">
      <dsp:nvSpPr>
        <dsp:cNvPr id="0" name=""/>
        <dsp:cNvSpPr/>
      </dsp:nvSpPr>
      <dsp:spPr>
        <a:xfrm rot="10800000">
          <a:off x="4192787" y="2333613"/>
          <a:ext cx="758424" cy="659499"/>
        </a:xfrm>
        <a:prstGeom prst="circularArrow">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2.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3.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4.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5.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3722DC3B-8FE7-4228-9BCE-CE9DCB56F011}" type="datetimeFigureOut">
              <a:rPr lang="en-US" altLang="en-US"/>
              <a:pPr/>
              <a:t>8/21/2018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CECC228-D88D-491F-B22C-F56752D6AE7A}" type="slidenum">
              <a:rPr lang="en-US" altLang="en-US"/>
              <a:pPr/>
              <a:t>‹#›</a:t>
            </a:fld>
            <a:endParaRPr lang="en-US" altLang="en-US"/>
          </a:p>
        </p:txBody>
      </p:sp>
    </p:spTree>
    <p:extLst>
      <p:ext uri="{BB962C8B-B14F-4D97-AF65-F5344CB8AC3E}">
        <p14:creationId xmlns:p14="http://schemas.microsoft.com/office/powerpoint/2010/main" val="1333238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7D96B0B-E510-4AFF-828D-7940C3008433}" type="datetimeFigureOut">
              <a:rPr lang="en-US" altLang="en-US"/>
              <a:pPr/>
              <a:t>8/21/2018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84B42D1-313F-4219-B630-AAED00F15746}" type="slidenum">
              <a:rPr lang="en-US" altLang="en-US"/>
              <a:pPr/>
              <a:t>‹#›</a:t>
            </a:fld>
            <a:endParaRPr lang="en-US" altLang="en-US"/>
          </a:p>
        </p:txBody>
      </p:sp>
    </p:spTree>
    <p:extLst>
      <p:ext uri="{BB962C8B-B14F-4D97-AF65-F5344CB8AC3E}">
        <p14:creationId xmlns:p14="http://schemas.microsoft.com/office/powerpoint/2010/main" val="3140719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4B501EDA-C896-4E41-A858-12B993197393}" type="datetimeFigureOut">
              <a:rPr lang="en-US" altLang="en-US"/>
              <a:pPr/>
              <a:t>8/21/2018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F6F019B-4278-4FDD-98E4-9F49BD471F4B}" type="slidenum">
              <a:rPr lang="en-US" altLang="en-US"/>
              <a:pPr/>
              <a:t>‹#›</a:t>
            </a:fld>
            <a:endParaRPr lang="en-US" altLang="en-US"/>
          </a:p>
        </p:txBody>
      </p:sp>
    </p:spTree>
    <p:extLst>
      <p:ext uri="{BB962C8B-B14F-4D97-AF65-F5344CB8AC3E}">
        <p14:creationId xmlns:p14="http://schemas.microsoft.com/office/powerpoint/2010/main" val="1506109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F99E6C38-5BE5-4606-BBB8-599ECA3703D2}" type="datetimeFigureOut">
              <a:rPr lang="en-US" altLang="en-US"/>
              <a:pPr/>
              <a:t>8/21/2018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D680091-7C36-4706-B361-067C189F5680}" type="slidenum">
              <a:rPr lang="en-US" altLang="en-US"/>
              <a:pPr/>
              <a:t>‹#›</a:t>
            </a:fld>
            <a:endParaRPr lang="en-US" altLang="en-US"/>
          </a:p>
        </p:txBody>
      </p:sp>
    </p:spTree>
    <p:extLst>
      <p:ext uri="{BB962C8B-B14F-4D97-AF65-F5344CB8AC3E}">
        <p14:creationId xmlns:p14="http://schemas.microsoft.com/office/powerpoint/2010/main" val="2147179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C8767939-2368-4097-B6B1-EBAD4BA43599}" type="datetimeFigureOut">
              <a:rPr lang="en-US" altLang="en-US"/>
              <a:pPr/>
              <a:t>8/21/2018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3432EF9-3C48-4387-B66B-AE423B12D426}" type="slidenum">
              <a:rPr lang="en-US" altLang="en-US"/>
              <a:pPr/>
              <a:t>‹#›</a:t>
            </a:fld>
            <a:endParaRPr lang="en-US" altLang="en-US"/>
          </a:p>
        </p:txBody>
      </p:sp>
    </p:spTree>
    <p:extLst>
      <p:ext uri="{BB962C8B-B14F-4D97-AF65-F5344CB8AC3E}">
        <p14:creationId xmlns:p14="http://schemas.microsoft.com/office/powerpoint/2010/main" val="4260960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4C60943D-22C2-436B-AECB-F116E92BB023}" type="datetimeFigureOut">
              <a:rPr lang="en-US" altLang="en-US"/>
              <a:pPr/>
              <a:t>8/21/2018</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D7CB7A1B-0716-47D9-A9BB-447A3AF135A8}" type="slidenum">
              <a:rPr lang="en-US" altLang="en-US"/>
              <a:pPr/>
              <a:t>‹#›</a:t>
            </a:fld>
            <a:endParaRPr lang="en-US" altLang="en-US"/>
          </a:p>
        </p:txBody>
      </p:sp>
    </p:spTree>
    <p:extLst>
      <p:ext uri="{BB962C8B-B14F-4D97-AF65-F5344CB8AC3E}">
        <p14:creationId xmlns:p14="http://schemas.microsoft.com/office/powerpoint/2010/main" val="3701628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E1A13392-490A-4720-AC24-52905F077E9D}" type="datetimeFigureOut">
              <a:rPr lang="en-US" altLang="en-US"/>
              <a:pPr/>
              <a:t>8/21/2018</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41FFADB9-8905-4217-B75E-E0F7711C52E4}" type="slidenum">
              <a:rPr lang="en-US" altLang="en-US"/>
              <a:pPr/>
              <a:t>‹#›</a:t>
            </a:fld>
            <a:endParaRPr lang="en-US" altLang="en-US"/>
          </a:p>
        </p:txBody>
      </p:sp>
    </p:spTree>
    <p:extLst>
      <p:ext uri="{BB962C8B-B14F-4D97-AF65-F5344CB8AC3E}">
        <p14:creationId xmlns:p14="http://schemas.microsoft.com/office/powerpoint/2010/main" val="3032045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9A8972BB-5940-413D-BC13-484ED892733A}" type="datetimeFigureOut">
              <a:rPr lang="en-US" altLang="en-US"/>
              <a:pPr/>
              <a:t>8/21/2018</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4FDBE862-CF81-4F20-A3B0-324849B18AE7}" type="slidenum">
              <a:rPr lang="en-US" altLang="en-US"/>
              <a:pPr/>
              <a:t>‹#›</a:t>
            </a:fld>
            <a:endParaRPr lang="en-US" altLang="en-US"/>
          </a:p>
        </p:txBody>
      </p:sp>
    </p:spTree>
    <p:extLst>
      <p:ext uri="{BB962C8B-B14F-4D97-AF65-F5344CB8AC3E}">
        <p14:creationId xmlns:p14="http://schemas.microsoft.com/office/powerpoint/2010/main" val="2486000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B5D05E6C-662E-4B9D-B0F7-3AF559058DDA}" type="datetimeFigureOut">
              <a:rPr lang="en-US" altLang="en-US"/>
              <a:pPr/>
              <a:t>8/21/2018</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B0B7D688-E227-4BA9-9E2C-21B2E67C31DD}" type="slidenum">
              <a:rPr lang="en-US" altLang="en-US"/>
              <a:pPr/>
              <a:t>‹#›</a:t>
            </a:fld>
            <a:endParaRPr lang="en-US" altLang="en-US"/>
          </a:p>
        </p:txBody>
      </p:sp>
    </p:spTree>
    <p:extLst>
      <p:ext uri="{BB962C8B-B14F-4D97-AF65-F5344CB8AC3E}">
        <p14:creationId xmlns:p14="http://schemas.microsoft.com/office/powerpoint/2010/main" val="535875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33865A86-B896-4004-9149-811864AFAAB0}" type="datetimeFigureOut">
              <a:rPr lang="en-US" altLang="en-US"/>
              <a:pPr/>
              <a:t>8/21/2018</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87392F46-1244-4FFC-9BD5-9A78A3E7E06F}" type="slidenum">
              <a:rPr lang="en-US" altLang="en-US"/>
              <a:pPr/>
              <a:t>‹#›</a:t>
            </a:fld>
            <a:endParaRPr lang="en-US" altLang="en-US"/>
          </a:p>
        </p:txBody>
      </p:sp>
    </p:spTree>
    <p:extLst>
      <p:ext uri="{BB962C8B-B14F-4D97-AF65-F5344CB8AC3E}">
        <p14:creationId xmlns:p14="http://schemas.microsoft.com/office/powerpoint/2010/main" val="3354533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33CEB20F-0AC3-443D-B447-431C2EF774B1}" type="datetimeFigureOut">
              <a:rPr lang="en-US" altLang="en-US"/>
              <a:pPr/>
              <a:t>8/21/2018</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8768C638-EEA2-42D8-A5D5-FCF61874F168}" type="slidenum">
              <a:rPr lang="en-US" altLang="en-US"/>
              <a:pPr/>
              <a:t>‹#›</a:t>
            </a:fld>
            <a:endParaRPr lang="en-US" altLang="en-US"/>
          </a:p>
        </p:txBody>
      </p:sp>
    </p:spTree>
    <p:extLst>
      <p:ext uri="{BB962C8B-B14F-4D97-AF65-F5344CB8AC3E}">
        <p14:creationId xmlns:p14="http://schemas.microsoft.com/office/powerpoint/2010/main" val="35383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CC7B73F2-DCFC-464B-A797-5332FF78AD0C}" type="datetimeFigureOut">
              <a:rPr lang="en-US" altLang="en-US"/>
              <a:pPr/>
              <a:t>8/21/2018</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C674EAA2-E5B1-42C2-A4FD-B523294E1D8E}"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6.png"/><Relationship Id="rId7" Type="http://schemas.openxmlformats.org/officeDocument/2006/relationships/diagramColors" Target="../diagrams/colors5.xml"/><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6.png"/><Relationship Id="rId7" Type="http://schemas.openxmlformats.org/officeDocument/2006/relationships/diagramColors" Target="../diagrams/colors1.xml"/><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6.png"/><Relationship Id="rId7" Type="http://schemas.openxmlformats.org/officeDocument/2006/relationships/diagramColors" Target="../diagrams/colors2.xml"/><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6.png"/><Relationship Id="rId7" Type="http://schemas.openxmlformats.org/officeDocument/2006/relationships/diagramColors" Target="../diagrams/colors3.xml"/><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9.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6.png"/><Relationship Id="rId7" Type="http://schemas.openxmlformats.org/officeDocument/2006/relationships/diagramColors" Target="../diagrams/colors4.xml"/><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https://attachment.outlook.live.net/owa/DTWERNER@msn.com/service.svc/s/GetAttachmentThumbnail?id=AQMkADAwATdiZmYAZC04MGIzLWMxMQBkLTAwAi0wMAoARgAAA4FWIwiadMFCgwfHjD1ZSp8HAFfapiobOXZKiPzPqBTeJNAAAAIBDAAAAFfapiobOXZKiPzPqBTeJNAAApbIZh8AAAABEgAQAMllBaQHWTNAnsDwagGIlYM%3D&amp;thumbnailType=2&amp;X-OWA-CANARY=Hqg4xDF6lUmD-CmDXn3REbDYuV8E9dUY3bTewCouMNoumXScvgtHBXMV6y-uikQyUQVO5U1s4Zs.&amp;token=eyJhbGciOiJSUzI1NiIsImtpZCI6IjA2MDBGOUY2NzQ2MjA3MzdFNzM0MDRFMjg3QzQ1QTgxOENCN0NFQjgiLCJ4NXQiOiJCZ0Q1OW5SaUJ6Zm5OQVRpaDhSYWdZeTN6cmciLCJ0eXAiOiJKV1QifQ.eyJ2ZXIiOiJFeGNoYW5nZS5DYWxsYmFjay5WMSIsImFwcGN0eHNlbmRlciI6Ik93YURvd25sb2FkQDg0ZGY5ZTdmLWU5ZjYtNDBhZi1iNDM1LWFhYWFhYWFhYWFhYSIsImFwcGN0eCI6IntcIm1zZXhjaHByb3RcIjpcIm93YVwiLFwicHJpbWFyeXNpZFwiOlwiUy0xLTI4MjctNTA3OTAxLTIxNTkyNjQwMjlcIixcInB1aWRcIjpcIjIxODE0MjAzNDM4Njk3MjVcIixcIm9pZFwiOlwiMDAwN2JmZmQtODBiMy1jMTFkLTAwMDAtMDAwMDAwMDAwMDAwXCIsXCJzY29wZVwiOlwiT3dhRG93bmxvYWRcIn0iLCJuYmYiOjE1MzI4MzUyNDIsImV4cCI6MTUzMjgzNTg0MiwiaXNzIjoiMDAwMDAwMDItMDAwMC0wZmYxLWNlMDAtMDAwMDAwMDAwMDAwQDg0ZGY5ZTdmLWU5ZjYtNDBhZi1iNDM1LWFhYWFhYWFhYWFhYSIsImF1ZCI6IjAwMDAwMDAyLTAwMDAtMGZmMS1jZTAwLTAwMDAwMDAwMDAwMC9hdHRhY2htZW50Lm91dGxvb2subGl2ZS5uZXRAODRkZjllN2YtZTlmNi00MGFmLWI0MzUtYWFhYWFhYWFhYWFhIn0.oLE4TF_1oRtPc-HyBZk0B02aonUeHYtN1BDgOof5vkj21BHP-Z1McwmjkiuLSOuvzcDKX0rlxzVnkg6IqIGFF73xG3krw8vM95Cs53_zCdUMt1ivLq6ejYANiezia6BIS_6kn2IwUOEUAYzO-cg5G2wDYldx80XymRx7tZ5RkJ0cvnXcLXuVPLJ8YJDu_s14x34Pk6rtHUJLQII5ke9pMUENcnjLEo0VblrZQOcWEoV2hbiobSAOgBWiLe92a5WzMvj1_IEeclGhNZiXEUiYuPGBUyYDYOANzyANDE4tU4krV1tgWY6Mi9BEbwdY_xC-Oc3bJncyskTPH-kyg3_f5A&amp;owa=outlook.live.com&amp;isc=1"/>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0" y="0"/>
            <a:ext cx="9144000" cy="686031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07818" y="152129"/>
            <a:ext cx="8617528" cy="1569660"/>
          </a:xfrm>
          <a:prstGeom prst="rect">
            <a:avLst/>
          </a:prstGeom>
        </p:spPr>
        <p:txBody>
          <a:bodyPr wrap="square">
            <a:spAutoFit/>
          </a:bodyPr>
          <a:lstStyle/>
          <a:p>
            <a:pPr marR="0" algn="ctr">
              <a:spcBef>
                <a:spcPts val="0"/>
              </a:spcBef>
              <a:spcAft>
                <a:spcPts val="0"/>
              </a:spcAft>
            </a:pPr>
            <a:r>
              <a:rPr lang="en-US" sz="3200" b="1" i="1" spc="-150" dirty="0">
                <a:solidFill>
                  <a:srgbClr val="FDFFC4"/>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“The smoke of the incense offered for the prayers of the saints rose up before God from the angel’s hand.”</a:t>
            </a:r>
          </a:p>
          <a:p>
            <a:pPr marR="0" algn="r">
              <a:spcBef>
                <a:spcPts val="0"/>
              </a:spcBef>
              <a:spcAft>
                <a:spcPts val="0"/>
              </a:spcAft>
            </a:pPr>
            <a:r>
              <a:rPr lang="en-US" sz="3200" b="1" i="1" spc="-150" dirty="0">
                <a:solidFill>
                  <a:srgbClr val="FDFFC4"/>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~Revelation 8:4</a:t>
            </a:r>
            <a:endParaRPr lang="en-US" sz="3200" b="1" spc="-150" dirty="0">
              <a:solidFill>
                <a:srgbClr val="FDFFC4"/>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p:txBody>
      </p:sp>
      <p:sp>
        <p:nvSpPr>
          <p:cNvPr id="5" name="Rectangle 4"/>
          <p:cNvSpPr/>
          <p:nvPr/>
        </p:nvSpPr>
        <p:spPr>
          <a:xfrm>
            <a:off x="-1" y="3727273"/>
            <a:ext cx="9143998" cy="1446550"/>
          </a:xfrm>
          <a:prstGeom prst="rect">
            <a:avLst/>
          </a:prstGeom>
          <a:noFill/>
        </p:spPr>
        <p:txBody>
          <a:bodyPr wrap="square" lIns="91440" tIns="45720" rIns="91440" bIns="45720">
            <a:spAutoFit/>
          </a:bodyPr>
          <a:lstStyle/>
          <a:p>
            <a:pPr algn="ctr"/>
            <a:r>
              <a:rPr lang="en-US" sz="8800" dirty="0">
                <a:ln w="9525">
                  <a:solidFill>
                    <a:schemeClr val="tx1"/>
                  </a:solidFill>
                  <a:prstDash val="solid"/>
                </a:ln>
                <a:solidFill>
                  <a:srgbClr val="21E255"/>
                </a:solidFill>
                <a:effectLst>
                  <a:outerShdw blurRad="38100" dist="38100" dir="2700000" algn="tl">
                    <a:srgbClr val="000000">
                      <a:alpha val="43137"/>
                    </a:srgbClr>
                  </a:outerShdw>
                </a:effectLst>
                <a:latin typeface="Haettenschweiler" panose="020B0706040902060204" pitchFamily="34" charset="0"/>
              </a:rPr>
              <a:t>“They Need Your Help.”</a:t>
            </a:r>
          </a:p>
        </p:txBody>
      </p:sp>
    </p:spTree>
    <p:extLst>
      <p:ext uri="{BB962C8B-B14F-4D97-AF65-F5344CB8AC3E}">
        <p14:creationId xmlns:p14="http://schemas.microsoft.com/office/powerpoint/2010/main" val="40749913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9144000" cy="89535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0"/>
            <a:ext cx="1466850" cy="895350"/>
          </a:xfrm>
          <a:prstGeom prst="rect">
            <a:avLst/>
          </a:prstGeom>
        </p:spPr>
      </p:pic>
      <p:sp>
        <p:nvSpPr>
          <p:cNvPr id="7" name="Rectangle 6"/>
          <p:cNvSpPr/>
          <p:nvPr/>
        </p:nvSpPr>
        <p:spPr>
          <a:xfrm>
            <a:off x="1704109" y="0"/>
            <a:ext cx="7371484" cy="923330"/>
          </a:xfrm>
          <a:prstGeom prst="rect">
            <a:avLst/>
          </a:prstGeom>
        </p:spPr>
        <p:txBody>
          <a:bodyPr wrap="square">
            <a:spAutoFit/>
          </a:bodyPr>
          <a:lstStyle/>
          <a:p>
            <a:r>
              <a:rPr lang="en-US" sz="5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Exodus 32:7-14 (CEB)</a:t>
            </a:r>
            <a:endParaRPr lang="en-US" sz="5400" b="1" dirty="0">
              <a:solidFill>
                <a:schemeClr val="bg1"/>
              </a:solidFill>
              <a:effectLst>
                <a:outerShdw blurRad="38100" dist="38100" dir="2700000" algn="tl">
                  <a:srgbClr val="000000">
                    <a:alpha val="43137"/>
                  </a:srgbClr>
                </a:outerShdw>
              </a:effectLst>
            </a:endParaRPr>
          </a:p>
        </p:txBody>
      </p:sp>
      <p:sp>
        <p:nvSpPr>
          <p:cNvPr id="2" name="Rectangle 1"/>
          <p:cNvSpPr/>
          <p:nvPr/>
        </p:nvSpPr>
        <p:spPr>
          <a:xfrm>
            <a:off x="124691" y="923331"/>
            <a:ext cx="8950902" cy="5324535"/>
          </a:xfrm>
          <a:prstGeom prst="rect">
            <a:avLst/>
          </a:prstGeom>
        </p:spPr>
        <p:txBody>
          <a:bodyPr wrap="square">
            <a:spAutoFit/>
          </a:bodyPr>
          <a:lstStyle/>
          <a:p>
            <a:pPr>
              <a:lnSpc>
                <a:spcPts val="3400"/>
              </a:lnSpc>
            </a:pPr>
            <a:r>
              <a:rPr lang="en-US" sz="3200" dirty="0">
                <a:latin typeface="Times New Roman" panose="02020603050405020304" pitchFamily="18" charset="0"/>
                <a:cs typeface="Times New Roman" panose="02020603050405020304" pitchFamily="18" charset="0"/>
              </a:rPr>
              <a:t>	</a:t>
            </a:r>
            <a:r>
              <a:rPr lang="en-US" sz="3200" baseline="30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7 </a:t>
            </a:r>
            <a:r>
              <a:rPr lang="en-US" sz="32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Lord spoke to Moses: “Hurry up and go down! Your people, whom you brought up out of the land of Egypt, are ruining everything! </a:t>
            </a:r>
            <a:r>
              <a:rPr lang="en-US" sz="3200" baseline="30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8 </a:t>
            </a:r>
            <a:r>
              <a:rPr lang="en-US" sz="32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They’ve already abandoned the path that I commanded. They have made a metal bull calf for themselves. They’ve bowed down to it and offered sacrifices to it and declared, ‘These are your gods, Israel, who brought you up out of the land of Egypt!’” </a:t>
            </a:r>
            <a:r>
              <a:rPr lang="en-US" sz="3200" baseline="30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9 </a:t>
            </a:r>
            <a:r>
              <a:rPr lang="en-US" sz="32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Lord said to Moses, “I’ve been watching these people, and I’ve seen how stubborn they are. </a:t>
            </a:r>
            <a:r>
              <a:rPr lang="en-US" sz="3200" baseline="30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10 </a:t>
            </a:r>
            <a:r>
              <a:rPr lang="en-US" sz="32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Now leave me alone! Let my fury burn and devour them. Then I’ll make a great nation out of you.”</a:t>
            </a:r>
          </a:p>
        </p:txBody>
      </p:sp>
    </p:spTree>
    <p:extLst>
      <p:ext uri="{BB962C8B-B14F-4D97-AF65-F5344CB8AC3E}">
        <p14:creationId xmlns:p14="http://schemas.microsoft.com/office/powerpoint/2010/main" val="3772558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9144000" cy="89535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0"/>
            <a:ext cx="1466850" cy="895350"/>
          </a:xfrm>
          <a:prstGeom prst="rect">
            <a:avLst/>
          </a:prstGeom>
        </p:spPr>
      </p:pic>
      <p:sp>
        <p:nvSpPr>
          <p:cNvPr id="7" name="Rectangle 6"/>
          <p:cNvSpPr/>
          <p:nvPr/>
        </p:nvSpPr>
        <p:spPr>
          <a:xfrm>
            <a:off x="1704109" y="0"/>
            <a:ext cx="7371484" cy="923330"/>
          </a:xfrm>
          <a:prstGeom prst="rect">
            <a:avLst/>
          </a:prstGeom>
        </p:spPr>
        <p:txBody>
          <a:bodyPr wrap="square">
            <a:spAutoFit/>
          </a:bodyPr>
          <a:lstStyle/>
          <a:p>
            <a:r>
              <a:rPr lang="en-US" sz="5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Exodus 32:7-14 (CEB)</a:t>
            </a:r>
            <a:endParaRPr lang="en-US" sz="5400" b="1" dirty="0">
              <a:solidFill>
                <a:schemeClr val="bg1"/>
              </a:solidFill>
              <a:effectLst>
                <a:outerShdw blurRad="38100" dist="38100" dir="2700000" algn="tl">
                  <a:srgbClr val="000000">
                    <a:alpha val="43137"/>
                  </a:srgbClr>
                </a:outerShdw>
              </a:effectLst>
            </a:endParaRPr>
          </a:p>
        </p:txBody>
      </p:sp>
      <p:sp>
        <p:nvSpPr>
          <p:cNvPr id="2" name="Rectangle 1"/>
          <p:cNvSpPr/>
          <p:nvPr/>
        </p:nvSpPr>
        <p:spPr>
          <a:xfrm>
            <a:off x="124691" y="923331"/>
            <a:ext cx="8950902" cy="5632311"/>
          </a:xfrm>
          <a:prstGeom prst="rect">
            <a:avLst/>
          </a:prstGeom>
        </p:spPr>
        <p:txBody>
          <a:bodyPr wrap="square">
            <a:spAutoFit/>
          </a:bodyPr>
          <a:lstStyle/>
          <a:p>
            <a:r>
              <a:rPr lang="en-US" sz="3600" dirty="0">
                <a:latin typeface="Times New Roman" panose="02020603050405020304" pitchFamily="18" charset="0"/>
                <a:cs typeface="Times New Roman" panose="02020603050405020304" pitchFamily="18" charset="0"/>
              </a:rPr>
              <a:t>	</a:t>
            </a:r>
            <a:r>
              <a:rPr lang="en-US" sz="3600" baseline="30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11 </a:t>
            </a:r>
            <a:r>
              <a:rPr lang="en-US" sz="36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But Moses pleaded with the Lord his God, “Lord, why does your fury burn against your own people, whom you brought out of the land of Egypt with great power and amazing force? </a:t>
            </a:r>
            <a:r>
              <a:rPr lang="en-US" sz="3600" baseline="30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12 </a:t>
            </a:r>
            <a:r>
              <a:rPr lang="en-US" sz="36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Why should the Egyptians say, ‘He had an evil plan to take the people out and kill them in the mountains and so wipe them off the earth’? Calm down your fierce anger. Change your mind about doing terrible things to your own people. </a:t>
            </a:r>
          </a:p>
        </p:txBody>
      </p:sp>
    </p:spTree>
    <p:extLst>
      <p:ext uri="{BB962C8B-B14F-4D97-AF65-F5344CB8AC3E}">
        <p14:creationId xmlns:p14="http://schemas.microsoft.com/office/powerpoint/2010/main" val="3137565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9144000" cy="89535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0"/>
            <a:ext cx="1466850" cy="895350"/>
          </a:xfrm>
          <a:prstGeom prst="rect">
            <a:avLst/>
          </a:prstGeom>
        </p:spPr>
      </p:pic>
      <p:sp>
        <p:nvSpPr>
          <p:cNvPr id="7" name="Rectangle 6"/>
          <p:cNvSpPr/>
          <p:nvPr/>
        </p:nvSpPr>
        <p:spPr>
          <a:xfrm>
            <a:off x="1704109" y="0"/>
            <a:ext cx="7371484" cy="923330"/>
          </a:xfrm>
          <a:prstGeom prst="rect">
            <a:avLst/>
          </a:prstGeom>
        </p:spPr>
        <p:txBody>
          <a:bodyPr wrap="square">
            <a:spAutoFit/>
          </a:bodyPr>
          <a:lstStyle/>
          <a:p>
            <a:r>
              <a:rPr lang="en-US" sz="5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Exodus 32:7-14 (CEB)</a:t>
            </a:r>
            <a:endParaRPr lang="en-US" sz="5400" b="1" dirty="0">
              <a:solidFill>
                <a:schemeClr val="bg1"/>
              </a:solidFill>
              <a:effectLst>
                <a:outerShdw blurRad="38100" dist="38100" dir="2700000" algn="tl">
                  <a:srgbClr val="000000">
                    <a:alpha val="43137"/>
                  </a:srgbClr>
                </a:outerShdw>
              </a:effectLst>
            </a:endParaRPr>
          </a:p>
        </p:txBody>
      </p:sp>
      <p:sp>
        <p:nvSpPr>
          <p:cNvPr id="2" name="Rectangle 1"/>
          <p:cNvSpPr/>
          <p:nvPr/>
        </p:nvSpPr>
        <p:spPr>
          <a:xfrm>
            <a:off x="124691" y="923331"/>
            <a:ext cx="8950902" cy="4524315"/>
          </a:xfrm>
          <a:prstGeom prst="rect">
            <a:avLst/>
          </a:prstGeom>
        </p:spPr>
        <p:txBody>
          <a:bodyPr wrap="square">
            <a:spAutoFit/>
          </a:bodyPr>
          <a:lstStyle/>
          <a:p>
            <a:r>
              <a:rPr lang="en-US" sz="3600" dirty="0">
                <a:latin typeface="Times New Roman" panose="02020603050405020304" pitchFamily="18" charset="0"/>
                <a:cs typeface="Times New Roman" panose="02020603050405020304" pitchFamily="18" charset="0"/>
              </a:rPr>
              <a:t>	</a:t>
            </a:r>
            <a:r>
              <a:rPr lang="en-US" sz="3600" baseline="30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13 </a:t>
            </a:r>
            <a:r>
              <a:rPr lang="en-US" sz="36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Remember Abraham, Isaac, and Israel, your servants, whom you yourself promised, ‘I’ll make your descendants as many as the stars in the sky. And I’ve promised to give your descendants this whole land to possess for all time.’” </a:t>
            </a:r>
            <a:r>
              <a:rPr lang="en-US" sz="3600" baseline="30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14 </a:t>
            </a:r>
            <a:r>
              <a:rPr lang="en-US" sz="36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Then the Lord changed His mind about the terrible things He said He would do to His people.</a:t>
            </a:r>
          </a:p>
        </p:txBody>
      </p:sp>
    </p:spTree>
    <p:extLst>
      <p:ext uri="{BB962C8B-B14F-4D97-AF65-F5344CB8AC3E}">
        <p14:creationId xmlns:p14="http://schemas.microsoft.com/office/powerpoint/2010/main" val="1038993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9144000" cy="89535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0"/>
            <a:ext cx="1466850" cy="895350"/>
          </a:xfrm>
          <a:prstGeom prst="rect">
            <a:avLst/>
          </a:prstGeom>
        </p:spPr>
      </p:pic>
      <p:sp>
        <p:nvSpPr>
          <p:cNvPr id="7" name="Rectangle 6"/>
          <p:cNvSpPr/>
          <p:nvPr/>
        </p:nvSpPr>
        <p:spPr>
          <a:xfrm>
            <a:off x="1578056" y="0"/>
            <a:ext cx="7565944" cy="923330"/>
          </a:xfrm>
          <a:prstGeom prst="rect">
            <a:avLst/>
          </a:prstGeom>
        </p:spPr>
        <p:txBody>
          <a:bodyPr wrap="square">
            <a:spAutoFit/>
          </a:bodyPr>
          <a:lstStyle/>
          <a:p>
            <a:r>
              <a:rPr lang="en-US" sz="5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They Need Your Help.</a:t>
            </a:r>
            <a:endParaRPr lang="en-US" sz="5400" b="1" dirty="0">
              <a:solidFill>
                <a:schemeClr val="bg1"/>
              </a:solidFill>
              <a:effectLst>
                <a:outerShdw blurRad="38100" dist="38100" dir="2700000" algn="tl">
                  <a:srgbClr val="000000">
                    <a:alpha val="43137"/>
                  </a:srgbClr>
                </a:outerShdw>
              </a:effectLst>
            </a:endParaRPr>
          </a:p>
        </p:txBody>
      </p:sp>
      <p:graphicFrame>
        <p:nvGraphicFramePr>
          <p:cNvPr id="2" name="Diagram 1"/>
          <p:cNvGraphicFramePr/>
          <p:nvPr>
            <p:extLst>
              <p:ext uri="{D42A27DB-BD31-4B8C-83A1-F6EECF244321}">
                <p14:modId xmlns:p14="http://schemas.microsoft.com/office/powerpoint/2010/main" val="3325525459"/>
              </p:ext>
            </p:extLst>
          </p:nvPr>
        </p:nvGraphicFramePr>
        <p:xfrm>
          <a:off x="0" y="1253530"/>
          <a:ext cx="9144000" cy="507307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907033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68407" y="0"/>
            <a:ext cx="9075593" cy="89535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0"/>
            <a:ext cx="1466850" cy="895350"/>
          </a:xfrm>
          <a:prstGeom prst="rect">
            <a:avLst/>
          </a:prstGeom>
        </p:spPr>
      </p:pic>
      <p:sp>
        <p:nvSpPr>
          <p:cNvPr id="7" name="Rectangle 6"/>
          <p:cNvSpPr/>
          <p:nvPr/>
        </p:nvSpPr>
        <p:spPr>
          <a:xfrm>
            <a:off x="1607329" y="124509"/>
            <a:ext cx="6840334" cy="646331"/>
          </a:xfrm>
          <a:prstGeom prst="rect">
            <a:avLst/>
          </a:prstGeom>
        </p:spPr>
        <p:txBody>
          <a:bodyPr wrap="none">
            <a:spAutoFit/>
          </a:bodyPr>
          <a:lstStyle/>
          <a:p>
            <a:r>
              <a:rPr lang="en-US" sz="36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Biblical “Pocket Prayer” Outline:</a:t>
            </a:r>
            <a:endParaRPr lang="en-US" sz="3600" b="1" dirty="0">
              <a:solidFill>
                <a:schemeClr val="bg1"/>
              </a:solidFill>
              <a:effectLst>
                <a:outerShdw blurRad="38100" dist="38100" dir="2700000" algn="tl">
                  <a:srgbClr val="000000">
                    <a:alpha val="43137"/>
                  </a:srgbClr>
                </a:outerShdw>
              </a:effectLst>
            </a:endParaRPr>
          </a:p>
        </p:txBody>
      </p:sp>
      <p:sp>
        <p:nvSpPr>
          <p:cNvPr id="8" name="Rectangle 7"/>
          <p:cNvSpPr/>
          <p:nvPr/>
        </p:nvSpPr>
        <p:spPr>
          <a:xfrm>
            <a:off x="455496" y="895350"/>
            <a:ext cx="7542092" cy="5509200"/>
          </a:xfrm>
          <a:prstGeom prst="rect">
            <a:avLst/>
          </a:prstGeom>
        </p:spPr>
        <p:txBody>
          <a:bodyPr wrap="square">
            <a:spAutoFit/>
          </a:bodyPr>
          <a:lstStyle/>
          <a:p>
            <a:pPr marL="0" marR="0" algn="just">
              <a:spcBef>
                <a:spcPts val="0"/>
              </a:spcBef>
              <a:spcAft>
                <a:spcPts val="0"/>
              </a:spcAft>
            </a:pPr>
            <a:r>
              <a:rPr lang="en-US" sz="4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Father,</a:t>
            </a:r>
          </a:p>
          <a:p>
            <a:pPr lvl="2" algn="just">
              <a:spcBef>
                <a:spcPts val="0"/>
              </a:spcBef>
              <a:spcAft>
                <a:spcPts val="0"/>
              </a:spcAft>
            </a:pPr>
            <a:r>
              <a:rPr lang="en-US" sz="4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You are good.</a:t>
            </a:r>
          </a:p>
          <a:p>
            <a:pPr lvl="2" algn="just">
              <a:spcBef>
                <a:spcPts val="0"/>
              </a:spcBef>
              <a:spcAft>
                <a:spcPts val="0"/>
              </a:spcAft>
            </a:pPr>
            <a:r>
              <a:rPr lang="en-US" sz="4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I need your help.</a:t>
            </a:r>
          </a:p>
          <a:p>
            <a:pPr lvl="2" algn="just">
              <a:spcBef>
                <a:spcPts val="0"/>
              </a:spcBef>
              <a:spcAft>
                <a:spcPts val="0"/>
              </a:spcAft>
            </a:pPr>
            <a:r>
              <a:rPr lang="en-US" sz="4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Heal me.</a:t>
            </a:r>
          </a:p>
          <a:p>
            <a:pPr lvl="2" algn="just">
              <a:spcBef>
                <a:spcPts val="0"/>
              </a:spcBef>
              <a:spcAft>
                <a:spcPts val="0"/>
              </a:spcAft>
            </a:pPr>
            <a:r>
              <a:rPr lang="en-US" sz="4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Forgive me.</a:t>
            </a:r>
          </a:p>
          <a:p>
            <a:pPr lvl="2" algn="just">
              <a:spcBef>
                <a:spcPts val="0"/>
              </a:spcBef>
              <a:spcAft>
                <a:spcPts val="0"/>
              </a:spcAft>
            </a:pPr>
            <a:r>
              <a:rPr lang="en-US" sz="4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So do they.</a:t>
            </a:r>
            <a:r>
              <a:rPr lang="en-US" sz="4400"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p>
          <a:p>
            <a:pPr marL="401638" lvl="1">
              <a:spcBef>
                <a:spcPts val="0"/>
              </a:spcBef>
              <a:spcAft>
                <a:spcPts val="0"/>
              </a:spcAft>
            </a:pPr>
            <a:r>
              <a:rPr lang="en-US" sz="4400"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[Pause for personal prayers.]</a:t>
            </a:r>
          </a:p>
          <a:p>
            <a:pPr lvl="2" algn="just">
              <a:spcBef>
                <a:spcPts val="0"/>
              </a:spcBef>
              <a:spcAft>
                <a:spcPts val="0"/>
              </a:spcAft>
            </a:pPr>
            <a:r>
              <a:rPr lang="en-US" sz="4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Thank you.				Amen.</a:t>
            </a:r>
          </a:p>
        </p:txBody>
      </p:sp>
    </p:spTree>
    <p:extLst>
      <p:ext uri="{BB962C8B-B14F-4D97-AF65-F5344CB8AC3E}">
        <p14:creationId xmlns:p14="http://schemas.microsoft.com/office/powerpoint/2010/main" val="2778670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2" name="Picture 2" descr="https://ttcritic.files.wordpress.com/2011/08/apescientists.jp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56742" y="223837"/>
            <a:ext cx="8648403" cy="486078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2050" name="Picture 2" descr="https://cdn-images-1.medium.com/max/1279/1*gyNoumwwNMdbT8R6X0Hthg@2x.jpeg"/>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193964" y="184006"/>
            <a:ext cx="8728363" cy="47720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1562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68407" y="0"/>
            <a:ext cx="9075593" cy="89535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0"/>
            <a:ext cx="1466850" cy="895350"/>
          </a:xfrm>
          <a:prstGeom prst="rect">
            <a:avLst/>
          </a:prstGeom>
        </p:spPr>
      </p:pic>
      <p:sp>
        <p:nvSpPr>
          <p:cNvPr id="7" name="Rectangle 6"/>
          <p:cNvSpPr/>
          <p:nvPr/>
        </p:nvSpPr>
        <p:spPr>
          <a:xfrm>
            <a:off x="1607329" y="124509"/>
            <a:ext cx="6840334" cy="646331"/>
          </a:xfrm>
          <a:prstGeom prst="rect">
            <a:avLst/>
          </a:prstGeom>
        </p:spPr>
        <p:txBody>
          <a:bodyPr wrap="none">
            <a:spAutoFit/>
          </a:bodyPr>
          <a:lstStyle/>
          <a:p>
            <a:r>
              <a:rPr lang="en-US" sz="36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Biblical “Pocket Prayer” Outline:</a:t>
            </a:r>
            <a:endParaRPr lang="en-US" sz="3600" b="1" dirty="0">
              <a:solidFill>
                <a:schemeClr val="bg1"/>
              </a:solidFill>
              <a:effectLst>
                <a:outerShdw blurRad="38100" dist="38100" dir="2700000" algn="tl">
                  <a:srgbClr val="000000">
                    <a:alpha val="43137"/>
                  </a:srgbClr>
                </a:outerShdw>
              </a:effectLst>
            </a:endParaRPr>
          </a:p>
        </p:txBody>
      </p:sp>
      <p:sp>
        <p:nvSpPr>
          <p:cNvPr id="8" name="Rectangle 7"/>
          <p:cNvSpPr/>
          <p:nvPr/>
        </p:nvSpPr>
        <p:spPr>
          <a:xfrm>
            <a:off x="455496" y="1222198"/>
            <a:ext cx="7542092" cy="5078313"/>
          </a:xfrm>
          <a:prstGeom prst="rect">
            <a:avLst/>
          </a:prstGeom>
        </p:spPr>
        <p:txBody>
          <a:bodyPr wrap="square">
            <a:spAutoFit/>
          </a:bodyPr>
          <a:lstStyle/>
          <a:p>
            <a:pPr marL="0" marR="0" algn="just">
              <a:spcBef>
                <a:spcPts val="0"/>
              </a:spcBef>
              <a:spcAft>
                <a:spcPts val="0"/>
              </a:spcAft>
            </a:pPr>
            <a:r>
              <a:rPr lang="en-US" sz="5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Father,</a:t>
            </a:r>
          </a:p>
          <a:p>
            <a:pPr lvl="2" algn="just">
              <a:spcBef>
                <a:spcPts val="0"/>
              </a:spcBef>
              <a:spcAft>
                <a:spcPts val="0"/>
              </a:spcAft>
            </a:pPr>
            <a:r>
              <a:rPr lang="en-US" sz="5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You are good.</a:t>
            </a:r>
          </a:p>
          <a:p>
            <a:pPr lvl="2" algn="just">
              <a:spcBef>
                <a:spcPts val="0"/>
              </a:spcBef>
              <a:spcAft>
                <a:spcPts val="0"/>
              </a:spcAft>
            </a:pPr>
            <a:r>
              <a:rPr lang="en-US" sz="5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I need you.</a:t>
            </a:r>
          </a:p>
          <a:p>
            <a:pPr lvl="2" algn="just">
              <a:spcBef>
                <a:spcPts val="0"/>
              </a:spcBef>
              <a:spcAft>
                <a:spcPts val="0"/>
              </a:spcAft>
            </a:pPr>
            <a:r>
              <a:rPr lang="en-US" sz="5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So do they.</a:t>
            </a:r>
          </a:p>
          <a:p>
            <a:pPr lvl="2" algn="just">
              <a:spcBef>
                <a:spcPts val="0"/>
              </a:spcBef>
              <a:spcAft>
                <a:spcPts val="0"/>
              </a:spcAft>
            </a:pPr>
            <a:r>
              <a:rPr lang="en-US" sz="5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Thank you.</a:t>
            </a:r>
          </a:p>
          <a:p>
            <a:pPr lvl="2" algn="just">
              <a:spcBef>
                <a:spcPts val="0"/>
              </a:spcBef>
              <a:spcAft>
                <a:spcPts val="0"/>
              </a:spcAft>
            </a:pPr>
            <a:r>
              <a:rPr lang="en-US" sz="5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Amen.</a:t>
            </a:r>
          </a:p>
        </p:txBody>
      </p:sp>
      <p:pic>
        <p:nvPicPr>
          <p:cNvPr id="39938" name="Picture 2" descr="Image result for pray!"/>
          <p:cNvPicPr>
            <a:picLocks noChangeAspect="1" noChangeArrowheads="1"/>
          </p:cNvPicPr>
          <p:nvPr/>
        </p:nvPicPr>
        <p:blipFill>
          <a:blip r:embed="rId4" cstate="email">
            <a:extLst>
              <a:ext uri="{BEBA8EAE-BF5A-486C-A8C5-ECC9F3942E4B}">
                <a14:imgProps xmlns:a14="http://schemas.microsoft.com/office/drawing/2010/main">
                  <a14:imgLayer r:embed="rId5">
                    <a14:imgEffect>
                      <a14:brightnessContrast contrast="-40000"/>
                    </a14:imgEffect>
                  </a14:imgLayer>
                </a14:imgProps>
              </a:ext>
              <a:ext uri="{28A0092B-C50C-407E-A947-70E740481C1C}">
                <a14:useLocalDpi xmlns:a14="http://schemas.microsoft.com/office/drawing/2010/main"/>
              </a:ext>
            </a:extLst>
          </a:blip>
          <a:srcRect/>
          <a:stretch>
            <a:fillRect/>
          </a:stretch>
        </p:blipFill>
        <p:spPr bwMode="auto">
          <a:xfrm>
            <a:off x="5782515" y="2688188"/>
            <a:ext cx="2936757" cy="29367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3079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3074" name="Picture 2" descr="Image result for Charlton Heston, Moses, prayer scene"/>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17367" y="390093"/>
            <a:ext cx="8351733" cy="46945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2228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9144000" cy="89535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0"/>
            <a:ext cx="1466850" cy="895350"/>
          </a:xfrm>
          <a:prstGeom prst="rect">
            <a:avLst/>
          </a:prstGeom>
        </p:spPr>
      </p:pic>
      <p:sp>
        <p:nvSpPr>
          <p:cNvPr id="7" name="Rectangle 6"/>
          <p:cNvSpPr/>
          <p:nvPr/>
        </p:nvSpPr>
        <p:spPr>
          <a:xfrm>
            <a:off x="1578056" y="0"/>
            <a:ext cx="7565944" cy="923330"/>
          </a:xfrm>
          <a:prstGeom prst="rect">
            <a:avLst/>
          </a:prstGeom>
        </p:spPr>
        <p:txBody>
          <a:bodyPr wrap="square">
            <a:spAutoFit/>
          </a:bodyPr>
          <a:lstStyle/>
          <a:p>
            <a:r>
              <a:rPr lang="en-US" sz="5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They Need Your Help.</a:t>
            </a:r>
            <a:endParaRPr lang="en-US" sz="5400" b="1" dirty="0">
              <a:solidFill>
                <a:schemeClr val="bg1"/>
              </a:solidFill>
              <a:effectLst>
                <a:outerShdw blurRad="38100" dist="38100" dir="2700000" algn="tl">
                  <a:srgbClr val="000000">
                    <a:alpha val="43137"/>
                  </a:srgbClr>
                </a:outerShdw>
              </a:effectLst>
            </a:endParaRPr>
          </a:p>
        </p:txBody>
      </p:sp>
      <p:graphicFrame>
        <p:nvGraphicFramePr>
          <p:cNvPr id="2" name="Diagram 1"/>
          <p:cNvGraphicFramePr/>
          <p:nvPr>
            <p:extLst>
              <p:ext uri="{D42A27DB-BD31-4B8C-83A1-F6EECF244321}">
                <p14:modId xmlns:p14="http://schemas.microsoft.com/office/powerpoint/2010/main" val="402885039"/>
              </p:ext>
            </p:extLst>
          </p:nvPr>
        </p:nvGraphicFramePr>
        <p:xfrm>
          <a:off x="0" y="934876"/>
          <a:ext cx="9144000" cy="507307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Rectangle 2"/>
          <p:cNvSpPr/>
          <p:nvPr/>
        </p:nvSpPr>
        <p:spPr>
          <a:xfrm>
            <a:off x="0" y="5913699"/>
            <a:ext cx="9143999" cy="584775"/>
          </a:xfrm>
          <a:prstGeom prst="rect">
            <a:avLst/>
          </a:prstGeom>
        </p:spPr>
        <p:txBody>
          <a:bodyPr wrap="square">
            <a:spAutoFit/>
          </a:bodyPr>
          <a:lstStyle/>
          <a:p>
            <a:pPr marR="0" algn="ctr">
              <a:spcBef>
                <a:spcPts val="0"/>
              </a:spcBef>
              <a:spcAft>
                <a:spcPts val="0"/>
              </a:spcAft>
            </a:pPr>
            <a:r>
              <a:rPr lang="en-US" sz="32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Luke 11:5-10 (The persistent neighbor)</a:t>
            </a:r>
          </a:p>
        </p:txBody>
      </p:sp>
    </p:spTree>
    <p:extLst>
      <p:ext uri="{BB962C8B-B14F-4D97-AF65-F5344CB8AC3E}">
        <p14:creationId xmlns:p14="http://schemas.microsoft.com/office/powerpoint/2010/main" val="2315102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9144000" cy="89535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0"/>
            <a:ext cx="1466850" cy="895350"/>
          </a:xfrm>
          <a:prstGeom prst="rect">
            <a:avLst/>
          </a:prstGeom>
        </p:spPr>
      </p:pic>
      <p:sp>
        <p:nvSpPr>
          <p:cNvPr id="7" name="Rectangle 6"/>
          <p:cNvSpPr/>
          <p:nvPr/>
        </p:nvSpPr>
        <p:spPr>
          <a:xfrm>
            <a:off x="1578056" y="0"/>
            <a:ext cx="7565944" cy="923330"/>
          </a:xfrm>
          <a:prstGeom prst="rect">
            <a:avLst/>
          </a:prstGeom>
        </p:spPr>
        <p:txBody>
          <a:bodyPr wrap="square">
            <a:spAutoFit/>
          </a:bodyPr>
          <a:lstStyle/>
          <a:p>
            <a:r>
              <a:rPr lang="en-US" sz="5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They Need Your Help.</a:t>
            </a:r>
            <a:endParaRPr lang="en-US" sz="5400" b="1" dirty="0">
              <a:solidFill>
                <a:schemeClr val="bg1"/>
              </a:solidFill>
              <a:effectLst>
                <a:outerShdw blurRad="38100" dist="38100" dir="2700000" algn="tl">
                  <a:srgbClr val="000000">
                    <a:alpha val="43137"/>
                  </a:srgbClr>
                </a:outerShdw>
              </a:effectLst>
            </a:endParaRPr>
          </a:p>
        </p:txBody>
      </p:sp>
      <p:graphicFrame>
        <p:nvGraphicFramePr>
          <p:cNvPr id="2" name="Diagram 1"/>
          <p:cNvGraphicFramePr/>
          <p:nvPr>
            <p:extLst>
              <p:ext uri="{D42A27DB-BD31-4B8C-83A1-F6EECF244321}">
                <p14:modId xmlns:p14="http://schemas.microsoft.com/office/powerpoint/2010/main" val="3750278275"/>
              </p:ext>
            </p:extLst>
          </p:nvPr>
        </p:nvGraphicFramePr>
        <p:xfrm>
          <a:off x="0" y="934876"/>
          <a:ext cx="9144000" cy="507307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Rectangle 2"/>
          <p:cNvSpPr/>
          <p:nvPr/>
        </p:nvSpPr>
        <p:spPr>
          <a:xfrm>
            <a:off x="0" y="5872134"/>
            <a:ext cx="9143999" cy="584775"/>
          </a:xfrm>
          <a:prstGeom prst="rect">
            <a:avLst/>
          </a:prstGeom>
        </p:spPr>
        <p:txBody>
          <a:bodyPr wrap="square">
            <a:spAutoFit/>
          </a:bodyPr>
          <a:lstStyle/>
          <a:p>
            <a:pPr marR="0" algn="ctr">
              <a:spcBef>
                <a:spcPts val="0"/>
              </a:spcBef>
              <a:spcAft>
                <a:spcPts val="0"/>
              </a:spcAft>
            </a:pPr>
            <a:r>
              <a:rPr lang="en-US" sz="32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2 Corinthians 5:20 (We are ambassadors to others)</a:t>
            </a:r>
          </a:p>
        </p:txBody>
      </p:sp>
    </p:spTree>
    <p:extLst>
      <p:ext uri="{BB962C8B-B14F-4D97-AF65-F5344CB8AC3E}">
        <p14:creationId xmlns:p14="http://schemas.microsoft.com/office/powerpoint/2010/main" val="2873894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9144000" cy="89535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0"/>
            <a:ext cx="1466850" cy="895350"/>
          </a:xfrm>
          <a:prstGeom prst="rect">
            <a:avLst/>
          </a:prstGeom>
        </p:spPr>
      </p:pic>
      <p:sp>
        <p:nvSpPr>
          <p:cNvPr id="7" name="Rectangle 6"/>
          <p:cNvSpPr/>
          <p:nvPr/>
        </p:nvSpPr>
        <p:spPr>
          <a:xfrm>
            <a:off x="1578056" y="0"/>
            <a:ext cx="7565944" cy="923330"/>
          </a:xfrm>
          <a:prstGeom prst="rect">
            <a:avLst/>
          </a:prstGeom>
        </p:spPr>
        <p:txBody>
          <a:bodyPr wrap="square">
            <a:spAutoFit/>
          </a:bodyPr>
          <a:lstStyle/>
          <a:p>
            <a:r>
              <a:rPr lang="en-US" sz="5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They Need Your Help.</a:t>
            </a:r>
            <a:endParaRPr lang="en-US" sz="5400" b="1" dirty="0">
              <a:solidFill>
                <a:schemeClr val="bg1"/>
              </a:solidFill>
              <a:effectLst>
                <a:outerShdw blurRad="38100" dist="38100" dir="2700000" algn="tl">
                  <a:srgbClr val="000000">
                    <a:alpha val="43137"/>
                  </a:srgbClr>
                </a:outerShdw>
              </a:effectLst>
            </a:endParaRPr>
          </a:p>
        </p:txBody>
      </p:sp>
      <p:graphicFrame>
        <p:nvGraphicFramePr>
          <p:cNvPr id="2" name="Diagram 1"/>
          <p:cNvGraphicFramePr/>
          <p:nvPr>
            <p:extLst>
              <p:ext uri="{D42A27DB-BD31-4B8C-83A1-F6EECF244321}">
                <p14:modId xmlns:p14="http://schemas.microsoft.com/office/powerpoint/2010/main" val="3055530824"/>
              </p:ext>
            </p:extLst>
          </p:nvPr>
        </p:nvGraphicFramePr>
        <p:xfrm>
          <a:off x="0" y="934876"/>
          <a:ext cx="9144000" cy="507307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Rectangle 2"/>
          <p:cNvSpPr/>
          <p:nvPr/>
        </p:nvSpPr>
        <p:spPr>
          <a:xfrm>
            <a:off x="318655" y="5982974"/>
            <a:ext cx="8478981" cy="584775"/>
          </a:xfrm>
          <a:prstGeom prst="rect">
            <a:avLst/>
          </a:prstGeom>
        </p:spPr>
        <p:txBody>
          <a:bodyPr wrap="square">
            <a:spAutoFit/>
          </a:bodyPr>
          <a:lstStyle/>
          <a:p>
            <a:pPr marR="0" algn="ctr">
              <a:spcBef>
                <a:spcPts val="0"/>
              </a:spcBef>
              <a:spcAft>
                <a:spcPts val="0"/>
              </a:spcAft>
            </a:pPr>
            <a:r>
              <a:rPr lang="en-US" sz="32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1 John 3:3 (We are purified when we pray)</a:t>
            </a:r>
          </a:p>
        </p:txBody>
      </p:sp>
    </p:spTree>
    <p:extLst>
      <p:ext uri="{BB962C8B-B14F-4D97-AF65-F5344CB8AC3E}">
        <p14:creationId xmlns:p14="http://schemas.microsoft.com/office/powerpoint/2010/main" val="264833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9144000" cy="89535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0"/>
            <a:ext cx="1466850" cy="895350"/>
          </a:xfrm>
          <a:prstGeom prst="rect">
            <a:avLst/>
          </a:prstGeom>
        </p:spPr>
      </p:pic>
      <p:sp>
        <p:nvSpPr>
          <p:cNvPr id="7" name="Rectangle 6"/>
          <p:cNvSpPr/>
          <p:nvPr/>
        </p:nvSpPr>
        <p:spPr>
          <a:xfrm>
            <a:off x="1578056" y="0"/>
            <a:ext cx="7565944" cy="923330"/>
          </a:xfrm>
          <a:prstGeom prst="rect">
            <a:avLst/>
          </a:prstGeom>
        </p:spPr>
        <p:txBody>
          <a:bodyPr wrap="square">
            <a:spAutoFit/>
          </a:bodyPr>
          <a:lstStyle/>
          <a:p>
            <a:r>
              <a:rPr lang="en-US" sz="5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They Need Your Help.</a:t>
            </a:r>
            <a:endParaRPr lang="en-US" sz="5400" b="1" dirty="0">
              <a:solidFill>
                <a:schemeClr val="bg1"/>
              </a:solidFill>
              <a:effectLst>
                <a:outerShdw blurRad="38100" dist="38100" dir="2700000" algn="tl">
                  <a:srgbClr val="000000">
                    <a:alpha val="43137"/>
                  </a:srgbClr>
                </a:outerShdw>
              </a:effectLst>
            </a:endParaRPr>
          </a:p>
        </p:txBody>
      </p:sp>
      <p:graphicFrame>
        <p:nvGraphicFramePr>
          <p:cNvPr id="2" name="Diagram 1"/>
          <p:cNvGraphicFramePr/>
          <p:nvPr>
            <p:extLst>
              <p:ext uri="{D42A27DB-BD31-4B8C-83A1-F6EECF244321}">
                <p14:modId xmlns:p14="http://schemas.microsoft.com/office/powerpoint/2010/main" val="754881514"/>
              </p:ext>
            </p:extLst>
          </p:nvPr>
        </p:nvGraphicFramePr>
        <p:xfrm>
          <a:off x="0" y="934876"/>
          <a:ext cx="9144000" cy="507307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Rectangle 2"/>
          <p:cNvSpPr/>
          <p:nvPr/>
        </p:nvSpPr>
        <p:spPr>
          <a:xfrm>
            <a:off x="1435564" y="5969119"/>
            <a:ext cx="6272871" cy="584775"/>
          </a:xfrm>
          <a:prstGeom prst="rect">
            <a:avLst/>
          </a:prstGeom>
        </p:spPr>
        <p:txBody>
          <a:bodyPr wrap="none">
            <a:spAutoFit/>
          </a:bodyPr>
          <a:lstStyle/>
          <a:p>
            <a:pPr marR="0" algn="just">
              <a:spcBef>
                <a:spcPts val="0"/>
              </a:spcBef>
              <a:spcAft>
                <a:spcPts val="0"/>
              </a:spcAft>
            </a:pPr>
            <a:r>
              <a:rPr lang="en-US" sz="32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James 5:16 (Prayers cause change)</a:t>
            </a:r>
          </a:p>
        </p:txBody>
      </p:sp>
    </p:spTree>
    <p:extLst>
      <p:ext uri="{BB962C8B-B14F-4D97-AF65-F5344CB8AC3E}">
        <p14:creationId xmlns:p14="http://schemas.microsoft.com/office/powerpoint/2010/main" val="6297227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879</TotalTime>
  <Words>219</Words>
  <Application>Microsoft Office PowerPoint</Application>
  <PresentationFormat>On-screen Show (4:3)</PresentationFormat>
  <Paragraphs>62</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MS PGothic</vt:lpstr>
      <vt:lpstr>MS PGothic</vt:lpstr>
      <vt:lpstr>Arial</vt:lpstr>
      <vt:lpstr>Calibri</vt:lpstr>
      <vt:lpstr>Haettenschweiler</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Jeremy Galvin</dc:creator>
  <cp:lastModifiedBy>Mary Weaver</cp:lastModifiedBy>
  <cp:revision>91</cp:revision>
  <dcterms:created xsi:type="dcterms:W3CDTF">2012-12-17T21:57:22Z</dcterms:created>
  <dcterms:modified xsi:type="dcterms:W3CDTF">2018-08-21T15:10:46Z</dcterms:modified>
</cp:coreProperties>
</file>