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1" r:id="rId2"/>
    <p:sldId id="270" r:id="rId3"/>
    <p:sldId id="302" r:id="rId4"/>
    <p:sldId id="304" r:id="rId5"/>
    <p:sldId id="303" r:id="rId6"/>
    <p:sldId id="306" r:id="rId7"/>
    <p:sldId id="305" r:id="rId8"/>
    <p:sldId id="307" r:id="rId9"/>
    <p:sldId id="279" r:id="rId10"/>
    <p:sldId id="308" r:id="rId11"/>
    <p:sldId id="309" r:id="rId12"/>
    <p:sldId id="272" r:id="rId13"/>
    <p:sldId id="299" r:id="rId14"/>
    <p:sldId id="278" r:id="rId15"/>
    <p:sldId id="312" r:id="rId16"/>
    <p:sldId id="313" r:id="rId17"/>
    <p:sldId id="311" r:id="rId18"/>
    <p:sldId id="310" r:id="rId1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D3D9"/>
    <a:srgbClr val="21E255"/>
    <a:srgbClr val="55E3D2"/>
    <a:srgbClr val="FAFEFD"/>
    <a:srgbClr val="FD325A"/>
    <a:srgbClr val="020123"/>
    <a:srgbClr val="FDFF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94" autoAdjust="0"/>
    <p:restoredTop sz="94660"/>
  </p:normalViewPr>
  <p:slideViewPr>
    <p:cSldViewPr snapToGrid="0" snapToObjects="1" showGuides="1">
      <p:cViewPr varScale="1">
        <p:scale>
          <a:sx n="69" d="100"/>
          <a:sy n="69" d="100"/>
        </p:scale>
        <p:origin x="134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B3B70B-A3E8-4678-97E0-DFAADD794F71}" type="doc">
      <dgm:prSet loTypeId="urn:microsoft.com/office/officeart/2005/8/layout/arrow6" loCatId="relationship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4F8AAAC-C3A9-4E49-AA76-96A2A9C43661}">
      <dgm:prSet phldrT="[Text]" custT="1"/>
      <dgm:spPr/>
      <dgm:t>
        <a:bodyPr/>
        <a:lstStyle/>
        <a:p>
          <a:r>
            <a:rPr lang="en-US" sz="5400" b="1" dirty="0">
              <a:latin typeface="Times New Roman" panose="02020603050405020304" pitchFamily="18" charset="0"/>
              <a:cs typeface="Times New Roman" panose="02020603050405020304" pitchFamily="18" charset="0"/>
            </a:rPr>
            <a:t>Heal me</a:t>
          </a:r>
        </a:p>
      </dgm:t>
    </dgm:pt>
    <dgm:pt modelId="{458691A0-0A9D-4940-8CDB-535F35452FAA}" type="parTrans" cxnId="{9B39DB04-BDF1-49A5-BB22-7A852324125C}">
      <dgm:prSet/>
      <dgm:spPr/>
      <dgm:t>
        <a:bodyPr/>
        <a:lstStyle/>
        <a:p>
          <a:endParaRPr lang="en-US"/>
        </a:p>
      </dgm:t>
    </dgm:pt>
    <dgm:pt modelId="{D4D841F5-0B58-4417-BDC2-106A777FE83E}" type="sibTrans" cxnId="{9B39DB04-BDF1-49A5-BB22-7A852324125C}">
      <dgm:prSet/>
      <dgm:spPr/>
      <dgm:t>
        <a:bodyPr/>
        <a:lstStyle/>
        <a:p>
          <a:endParaRPr lang="en-US"/>
        </a:p>
      </dgm:t>
    </dgm:pt>
    <dgm:pt modelId="{25ADF915-6426-4E36-8724-FFE66293FE07}">
      <dgm:prSet phldrT="[Text]" custT="1"/>
      <dgm:spPr/>
      <dgm:t>
        <a:bodyPr/>
        <a:lstStyle/>
        <a:p>
          <a:r>
            <a:rPr lang="en-US" sz="5400" b="1">
              <a:latin typeface="Times New Roman" panose="02020603050405020304" pitchFamily="18" charset="0"/>
              <a:cs typeface="Times New Roman" panose="02020603050405020304" pitchFamily="18" charset="0"/>
            </a:rPr>
            <a:t>Forgive me</a:t>
          </a:r>
          <a:endParaRPr lang="en-US" sz="5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EF82E3-849C-4BE3-9A12-280FDA15E213}" type="parTrans" cxnId="{37835062-1C79-4E25-A866-E6AFB576C754}">
      <dgm:prSet/>
      <dgm:spPr/>
      <dgm:t>
        <a:bodyPr/>
        <a:lstStyle/>
        <a:p>
          <a:endParaRPr lang="en-US"/>
        </a:p>
      </dgm:t>
    </dgm:pt>
    <dgm:pt modelId="{FDDB5AEC-4150-49F1-966F-3547317C0EB8}" type="sibTrans" cxnId="{37835062-1C79-4E25-A866-E6AFB576C754}">
      <dgm:prSet/>
      <dgm:spPr/>
      <dgm:t>
        <a:bodyPr/>
        <a:lstStyle/>
        <a:p>
          <a:endParaRPr lang="en-US"/>
        </a:p>
      </dgm:t>
    </dgm:pt>
    <dgm:pt modelId="{B1F6171B-9BD7-467A-A720-CDFD6B03CC50}" type="pres">
      <dgm:prSet presAssocID="{D5B3B70B-A3E8-4678-97E0-DFAADD794F71}" presName="compositeShape" presStyleCnt="0">
        <dgm:presLayoutVars>
          <dgm:chMax val="2"/>
          <dgm:dir/>
          <dgm:resizeHandles val="exact"/>
        </dgm:presLayoutVars>
      </dgm:prSet>
      <dgm:spPr/>
    </dgm:pt>
    <dgm:pt modelId="{20F9DF6B-0C88-49C8-8F40-9694660E2D8B}" type="pres">
      <dgm:prSet presAssocID="{D5B3B70B-A3E8-4678-97E0-DFAADD794F71}" presName="ribbon" presStyleLbl="node1" presStyleIdx="0" presStyleCnt="1"/>
      <dgm:spPr/>
    </dgm:pt>
    <dgm:pt modelId="{D4934C46-0C3D-4F2E-91C7-D2B9524291EC}" type="pres">
      <dgm:prSet presAssocID="{D5B3B70B-A3E8-4678-97E0-DFAADD794F71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4EF23706-870A-4A00-AFE5-B20ACACDA09B}" type="pres">
      <dgm:prSet presAssocID="{D5B3B70B-A3E8-4678-97E0-DFAADD794F71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9B39DB04-BDF1-49A5-BB22-7A852324125C}" srcId="{D5B3B70B-A3E8-4678-97E0-DFAADD794F71}" destId="{14F8AAAC-C3A9-4E49-AA76-96A2A9C43661}" srcOrd="0" destOrd="0" parTransId="{458691A0-0A9D-4940-8CDB-535F35452FAA}" sibTransId="{D4D841F5-0B58-4417-BDC2-106A777FE83E}"/>
    <dgm:cxn modelId="{37835062-1C79-4E25-A866-E6AFB576C754}" srcId="{D5B3B70B-A3E8-4678-97E0-DFAADD794F71}" destId="{25ADF915-6426-4E36-8724-FFE66293FE07}" srcOrd="1" destOrd="0" parTransId="{92EF82E3-849C-4BE3-9A12-280FDA15E213}" sibTransId="{FDDB5AEC-4150-49F1-966F-3547317C0EB8}"/>
    <dgm:cxn modelId="{7DC90544-25D4-4B1F-93E4-99E85B940420}" type="presOf" srcId="{14F8AAAC-C3A9-4E49-AA76-96A2A9C43661}" destId="{D4934C46-0C3D-4F2E-91C7-D2B9524291EC}" srcOrd="0" destOrd="0" presId="urn:microsoft.com/office/officeart/2005/8/layout/arrow6"/>
    <dgm:cxn modelId="{234D4499-94A3-45D1-A91D-D427325D6F77}" type="presOf" srcId="{25ADF915-6426-4E36-8724-FFE66293FE07}" destId="{4EF23706-870A-4A00-AFE5-B20ACACDA09B}" srcOrd="0" destOrd="0" presId="urn:microsoft.com/office/officeart/2005/8/layout/arrow6"/>
    <dgm:cxn modelId="{779E92DC-0CD7-4877-91BC-283108F5245D}" type="presOf" srcId="{D5B3B70B-A3E8-4678-97E0-DFAADD794F71}" destId="{B1F6171B-9BD7-467A-A720-CDFD6B03CC50}" srcOrd="0" destOrd="0" presId="urn:microsoft.com/office/officeart/2005/8/layout/arrow6"/>
    <dgm:cxn modelId="{2ED8C00C-4DF7-413E-BCE8-20369A0711F5}" type="presParOf" srcId="{B1F6171B-9BD7-467A-A720-CDFD6B03CC50}" destId="{20F9DF6B-0C88-49C8-8F40-9694660E2D8B}" srcOrd="0" destOrd="0" presId="urn:microsoft.com/office/officeart/2005/8/layout/arrow6"/>
    <dgm:cxn modelId="{F0A8DBB9-1DB9-486D-8AF4-84D1AC974B0D}" type="presParOf" srcId="{B1F6171B-9BD7-467A-A720-CDFD6B03CC50}" destId="{D4934C46-0C3D-4F2E-91C7-D2B9524291EC}" srcOrd="1" destOrd="0" presId="urn:microsoft.com/office/officeart/2005/8/layout/arrow6"/>
    <dgm:cxn modelId="{63AC2F11-5F95-41E3-98CD-471D437DF9BE}" type="presParOf" srcId="{B1F6171B-9BD7-467A-A720-CDFD6B03CC50}" destId="{4EF23706-870A-4A00-AFE5-B20ACACDA09B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B3B70B-A3E8-4678-97E0-DFAADD794F71}" type="doc">
      <dgm:prSet loTypeId="urn:microsoft.com/office/officeart/2005/8/layout/arrow6" loCatId="relationship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4F8AAAC-C3A9-4E49-AA76-96A2A9C43661}">
      <dgm:prSet phldrT="[Text]" custT="1"/>
      <dgm:spPr/>
      <dgm:t>
        <a:bodyPr/>
        <a:lstStyle/>
        <a:p>
          <a:r>
            <a:rPr lang="en-US" sz="5400" b="1" dirty="0">
              <a:latin typeface="Times New Roman" panose="02020603050405020304" pitchFamily="18" charset="0"/>
              <a:cs typeface="Times New Roman" panose="02020603050405020304" pitchFamily="18" charset="0"/>
            </a:rPr>
            <a:t>Heal me</a:t>
          </a:r>
        </a:p>
      </dgm:t>
    </dgm:pt>
    <dgm:pt modelId="{458691A0-0A9D-4940-8CDB-535F35452FAA}" type="parTrans" cxnId="{9B39DB04-BDF1-49A5-BB22-7A852324125C}">
      <dgm:prSet/>
      <dgm:spPr/>
      <dgm:t>
        <a:bodyPr/>
        <a:lstStyle/>
        <a:p>
          <a:endParaRPr lang="en-US"/>
        </a:p>
      </dgm:t>
    </dgm:pt>
    <dgm:pt modelId="{D4D841F5-0B58-4417-BDC2-106A777FE83E}" type="sibTrans" cxnId="{9B39DB04-BDF1-49A5-BB22-7A852324125C}">
      <dgm:prSet/>
      <dgm:spPr/>
      <dgm:t>
        <a:bodyPr/>
        <a:lstStyle/>
        <a:p>
          <a:endParaRPr lang="en-US"/>
        </a:p>
      </dgm:t>
    </dgm:pt>
    <dgm:pt modelId="{B1F6171B-9BD7-467A-A720-CDFD6B03CC50}" type="pres">
      <dgm:prSet presAssocID="{D5B3B70B-A3E8-4678-97E0-DFAADD794F71}" presName="compositeShape" presStyleCnt="0">
        <dgm:presLayoutVars>
          <dgm:chMax val="2"/>
          <dgm:dir/>
          <dgm:resizeHandles val="exact"/>
        </dgm:presLayoutVars>
      </dgm:prSet>
      <dgm:spPr/>
    </dgm:pt>
    <dgm:pt modelId="{20F9DF6B-0C88-49C8-8F40-9694660E2D8B}" type="pres">
      <dgm:prSet presAssocID="{D5B3B70B-A3E8-4678-97E0-DFAADD794F71}" presName="ribbon" presStyleLbl="node1" presStyleIdx="0" presStyleCnt="1"/>
      <dgm:spPr/>
    </dgm:pt>
    <dgm:pt modelId="{D4934C46-0C3D-4F2E-91C7-D2B9524291EC}" type="pres">
      <dgm:prSet presAssocID="{D5B3B70B-A3E8-4678-97E0-DFAADD794F71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4EF23706-870A-4A00-AFE5-B20ACACDA09B}" type="pres">
      <dgm:prSet presAssocID="{D5B3B70B-A3E8-4678-97E0-DFAADD794F71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9B39DB04-BDF1-49A5-BB22-7A852324125C}" srcId="{D5B3B70B-A3E8-4678-97E0-DFAADD794F71}" destId="{14F8AAAC-C3A9-4E49-AA76-96A2A9C43661}" srcOrd="0" destOrd="0" parTransId="{458691A0-0A9D-4940-8CDB-535F35452FAA}" sibTransId="{D4D841F5-0B58-4417-BDC2-106A777FE83E}"/>
    <dgm:cxn modelId="{7DC90544-25D4-4B1F-93E4-99E85B940420}" type="presOf" srcId="{14F8AAAC-C3A9-4E49-AA76-96A2A9C43661}" destId="{D4934C46-0C3D-4F2E-91C7-D2B9524291EC}" srcOrd="0" destOrd="0" presId="urn:microsoft.com/office/officeart/2005/8/layout/arrow6"/>
    <dgm:cxn modelId="{779E92DC-0CD7-4877-91BC-283108F5245D}" type="presOf" srcId="{D5B3B70B-A3E8-4678-97E0-DFAADD794F71}" destId="{B1F6171B-9BD7-467A-A720-CDFD6B03CC50}" srcOrd="0" destOrd="0" presId="urn:microsoft.com/office/officeart/2005/8/layout/arrow6"/>
    <dgm:cxn modelId="{2ED8C00C-4DF7-413E-BCE8-20369A0711F5}" type="presParOf" srcId="{B1F6171B-9BD7-467A-A720-CDFD6B03CC50}" destId="{20F9DF6B-0C88-49C8-8F40-9694660E2D8B}" srcOrd="0" destOrd="0" presId="urn:microsoft.com/office/officeart/2005/8/layout/arrow6"/>
    <dgm:cxn modelId="{F0A8DBB9-1DB9-486D-8AF4-84D1AC974B0D}" type="presParOf" srcId="{B1F6171B-9BD7-467A-A720-CDFD6B03CC50}" destId="{D4934C46-0C3D-4F2E-91C7-D2B9524291EC}" srcOrd="1" destOrd="0" presId="urn:microsoft.com/office/officeart/2005/8/layout/arrow6"/>
    <dgm:cxn modelId="{63AC2F11-5F95-41E3-98CD-471D437DF9BE}" type="presParOf" srcId="{B1F6171B-9BD7-467A-A720-CDFD6B03CC50}" destId="{4EF23706-870A-4A00-AFE5-B20ACACDA09B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F9DF6B-0C88-49C8-8F40-9694660E2D8B}">
      <dsp:nvSpPr>
        <dsp:cNvPr id="0" name=""/>
        <dsp:cNvSpPr/>
      </dsp:nvSpPr>
      <dsp:spPr>
        <a:xfrm>
          <a:off x="0" y="216881"/>
          <a:ext cx="9075592" cy="3630237"/>
        </a:xfrm>
        <a:prstGeom prst="leftRightRibb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4934C46-0C3D-4F2E-91C7-D2B9524291EC}">
      <dsp:nvSpPr>
        <dsp:cNvPr id="0" name=""/>
        <dsp:cNvSpPr/>
      </dsp:nvSpPr>
      <dsp:spPr>
        <a:xfrm>
          <a:off x="1089071" y="852172"/>
          <a:ext cx="2994945" cy="1778816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192024" rIns="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Heal me</a:t>
          </a:r>
        </a:p>
      </dsp:txBody>
      <dsp:txXfrm>
        <a:off x="1089071" y="852172"/>
        <a:ext cx="2994945" cy="1778816"/>
      </dsp:txXfrm>
    </dsp:sp>
    <dsp:sp modelId="{4EF23706-870A-4A00-AFE5-B20ACACDA09B}">
      <dsp:nvSpPr>
        <dsp:cNvPr id="0" name=""/>
        <dsp:cNvSpPr/>
      </dsp:nvSpPr>
      <dsp:spPr>
        <a:xfrm>
          <a:off x="4537796" y="1433010"/>
          <a:ext cx="3539481" cy="1778816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192024" rIns="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Forgive me</a:t>
          </a:r>
          <a:endParaRPr lang="en-US" sz="5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37796" y="1433010"/>
        <a:ext cx="3539481" cy="17788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F9DF6B-0C88-49C8-8F40-9694660E2D8B}">
      <dsp:nvSpPr>
        <dsp:cNvPr id="0" name=""/>
        <dsp:cNvSpPr/>
      </dsp:nvSpPr>
      <dsp:spPr>
        <a:xfrm>
          <a:off x="0" y="216881"/>
          <a:ext cx="9075592" cy="3630237"/>
        </a:xfrm>
        <a:prstGeom prst="leftRightRibb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4934C46-0C3D-4F2E-91C7-D2B9524291EC}">
      <dsp:nvSpPr>
        <dsp:cNvPr id="0" name=""/>
        <dsp:cNvSpPr/>
      </dsp:nvSpPr>
      <dsp:spPr>
        <a:xfrm>
          <a:off x="1089071" y="852172"/>
          <a:ext cx="2994945" cy="1778816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192024" rIns="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Heal me</a:t>
          </a:r>
        </a:p>
      </dsp:txBody>
      <dsp:txXfrm>
        <a:off x="1089071" y="852172"/>
        <a:ext cx="2994945" cy="17788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22DC3B-8FE7-4228-9BCE-CE9DCB56F011}" type="datetimeFigureOut">
              <a:rPr lang="en-US" altLang="en-US"/>
              <a:pPr/>
              <a:t>8/11/2018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ECC228-D88D-491F-B22C-F56752D6AE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3238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D96B0B-E510-4AFF-828D-7940C3008433}" type="datetimeFigureOut">
              <a:rPr lang="en-US" altLang="en-US"/>
              <a:pPr/>
              <a:t>8/11/2018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4B42D1-313F-4219-B630-AAED00F157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0719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501EDA-C896-4E41-A858-12B993197393}" type="datetimeFigureOut">
              <a:rPr lang="en-US" altLang="en-US"/>
              <a:pPr/>
              <a:t>8/11/2018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6F019B-4278-4FDD-98E4-9F49BD471F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6109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9E6C38-5BE5-4606-BBB8-599ECA3703D2}" type="datetimeFigureOut">
              <a:rPr lang="en-US" altLang="en-US"/>
              <a:pPr/>
              <a:t>8/11/2018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680091-7C36-4706-B361-067C189F56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7179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767939-2368-4097-B6B1-EBAD4BA43599}" type="datetimeFigureOut">
              <a:rPr lang="en-US" altLang="en-US"/>
              <a:pPr/>
              <a:t>8/11/2018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432EF9-3C48-4387-B66B-AE423B12D4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0960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60943D-22C2-436B-AECB-F116E92BB023}" type="datetimeFigureOut">
              <a:rPr lang="en-US" altLang="en-US"/>
              <a:pPr/>
              <a:t>8/11/2018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CB7A1B-0716-47D9-A9BB-447A3AF135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1628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A13392-490A-4720-AC24-52905F077E9D}" type="datetimeFigureOut">
              <a:rPr lang="en-US" altLang="en-US"/>
              <a:pPr/>
              <a:t>8/11/2018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FFADB9-8905-4217-B75E-E0F7711C52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2045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8972BB-5940-413D-BC13-484ED892733A}" type="datetimeFigureOut">
              <a:rPr lang="en-US" altLang="en-US"/>
              <a:pPr/>
              <a:t>8/11/2018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DBE862-CF81-4F20-A3B0-324849B18A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6000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D05E6C-662E-4B9D-B0F7-3AF559058DDA}" type="datetimeFigureOut">
              <a:rPr lang="en-US" altLang="en-US"/>
              <a:pPr/>
              <a:t>8/11/2018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B7D688-E227-4BA9-9E2C-21B2E67C31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5875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865A86-B896-4004-9149-811864AFAAB0}" type="datetimeFigureOut">
              <a:rPr lang="en-US" altLang="en-US"/>
              <a:pPr/>
              <a:t>8/11/2018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392F46-1244-4FFC-9BD5-9A78A3E7E0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4533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CEB20F-0AC3-443D-B447-431C2EF774B1}" type="datetimeFigureOut">
              <a:rPr lang="en-US" altLang="en-US"/>
              <a:pPr/>
              <a:t>8/11/2018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68C638-EEA2-42D8-A5D5-FCF61874F1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8342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CC7B73F2-DCFC-464B-A797-5332FF78AD0C}" type="datetimeFigureOut">
              <a:rPr lang="en-US" altLang="en-US"/>
              <a:pPr/>
              <a:t>8/11/2018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C674EAA2-E5B1-42C2-A4FD-B523294E1D8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attachment.outlook.live.net/owa/DTWERNER@msn.com/service.svc/s/GetAttachmentThumbnail?id=AQMkADAwATdiZmYAZC04MGIzLWMxMQBkLTAwAi0wMAoARgAAA4FWIwiadMFCgwfHjD1ZSp8HAFfapiobOXZKiPzPqBTeJNAAAAIBDAAAAFfapiobOXZKiPzPqBTeJNAAApbIZh8AAAABEgAQAMllBaQHWTNAnsDwagGIlYM%3D&amp;thumbnailType=2&amp;X-OWA-CANARY=Hqg4xDF6lUmD-CmDXn3REbDYuV8E9dUY3bTewCouMNoumXScvgtHBXMV6y-uikQyUQVO5U1s4Zs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TA3OTAxLTIxNTkyNjQwMjlcIixcInB1aWRcIjpcIjIxODE0MjAzNDM4Njk3MjVcIixcIm9pZFwiOlwiMDAwN2JmZmQtODBiMy1jMTFkLTAwMDAtMDAwMDAwMDAwMDAwXCIsXCJzY29wZVwiOlwiT3dhRG93bmxvYWRcIn0iLCJuYmYiOjE1MzI4MzUyNDIsImV4cCI6MTUzMjgzNTg0MiwiaXNzIjoiMDAwMDAwMDItMDAwMC0wZmYxLWNlMDAtMDAwMDAwMDAwMDAwQDg0ZGY5ZTdmLWU5ZjYtNDBhZi1iNDM1LWFhYWFhYWFhYWFhYSIsImF1ZCI6IjAwMDAwMDAyLTAwMDAtMGZmMS1jZTAwLTAwMDAwMDAwMDAwMC9hdHRhY2htZW50Lm91dGxvb2subGl2ZS5uZXRAODRkZjllN2YtZTlmNi00MGFmLWI0MzUtYWFhYWFhYWFhYWFhIn0.oLE4TF_1oRtPc-HyBZk0B02aonUeHYtN1BDgOof5vkj21BHP-Z1McwmjkiuLSOuvzcDKX0rlxzVnkg6IqIGFF73xG3krw8vM95Cs53_zCdUMt1ivLq6ejYANiezia6BIS_6kn2IwUOEUAYzO-cg5G2wDYldx80XymRx7tZ5RkJ0cvnXcLXuVPLJ8YJDu_s14x34Pk6rtHUJLQII5ke9pMUENcnjLEo0VblrZQOcWEoV2hbiobSAOgBWiLe92a5WzMvj1_IEeclGhNZiXEUiYuPGBUyYDYOANzyANDE4tU4krV1tgWY6Mi9BEbwdY_xC-Oc3bJncyskTPH-kyg3_f5A&amp;owa=outlook.live.com&amp;isc=1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6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-1" y="152129"/>
            <a:ext cx="91439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3200" b="1" i="1" spc="-150" dirty="0">
                <a:solidFill>
                  <a:srgbClr val="FDFFC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sz="3200" b="1" i="1" spc="-150" dirty="0">
                <a:solidFill>
                  <a:srgbClr val="FDFFC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Cast your anxiety on Him every day, because you know how much He cares for you.”  	~1 Peter 5:7</a:t>
            </a:r>
            <a:endParaRPr lang="en-US" sz="3200" b="1" spc="-150" dirty="0">
              <a:solidFill>
                <a:srgbClr val="FDFFC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" y="3727273"/>
            <a:ext cx="914399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spc="700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21E2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ettenschweiler" panose="020B0706040902060204" pitchFamily="34" charset="0"/>
              </a:rPr>
              <a:t>“I Need Your Help. </a:t>
            </a:r>
          </a:p>
          <a:p>
            <a:pPr algn="ctr"/>
            <a:r>
              <a:rPr lang="en-US" sz="7200" spc="700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21E2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ettenschweiler" panose="020B0706040902060204" pitchFamily="34" charset="0"/>
              </a:rPr>
              <a:t>Heal Me. Forgive Me.”</a:t>
            </a:r>
            <a:endParaRPr lang="en-US" sz="7200" cap="none" spc="700" dirty="0">
              <a:ln w="9525">
                <a:solidFill>
                  <a:schemeClr val="tx1"/>
                </a:solidFill>
                <a:prstDash val="solid"/>
              </a:ln>
              <a:solidFill>
                <a:srgbClr val="21E25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ettenschweiler" panose="020B070604090206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991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075593" cy="8953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66850" cy="8953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444654" y="43111"/>
            <a:ext cx="425469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John 2 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(CEB)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5188" y="938461"/>
            <a:ext cx="8693624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3200" b="1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6 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Nearby were six stone water jars used for the Jewish cleansing ritual, each able to hold about twenty or thirty gallons. </a:t>
            </a:r>
            <a:r>
              <a:rPr lang="en-US" sz="3200" b="1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7 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Jesus said to the servants, “Fill the jars with water,” and they filled them to the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brim. </a:t>
            </a:r>
            <a:r>
              <a:rPr lang="en-US" sz="3200" b="1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8 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Then He told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them, “Now draw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some from them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and take it to the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headwaiter,” and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they did.</a:t>
            </a:r>
          </a:p>
        </p:txBody>
      </p:sp>
      <p:pic>
        <p:nvPicPr>
          <p:cNvPr id="8194" name="Picture 2" descr="https://archbishopetienne.com/wp-content/uploads/2015/04/Mt-Tabor-Cana-Magdala-01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371" y="3020293"/>
            <a:ext cx="5048136" cy="3789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67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075593" cy="8953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66850" cy="8953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444654" y="43111"/>
            <a:ext cx="425469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John 2 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(CEB)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5188" y="938461"/>
            <a:ext cx="8693624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3200" b="1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9 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 headwaiter tasted the water that had become wine. He didn't know where it came from, though the servants who had drawn the water knew. The headwaiter called the groom    </a:t>
            </a:r>
            <a:r>
              <a:rPr lang="en-US" sz="3200" b="1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10 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and said, “Everyone serves the good wine first. They bring out the second rate wine only when the guests are drinking freely. You kept the good wine until now.”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11 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This was the first miraculous sign that Jesus did in Cana of Galilee. He revealed His glory, and His disciples believed in Him.</a:t>
            </a:r>
          </a:p>
        </p:txBody>
      </p:sp>
    </p:spTree>
    <p:extLst>
      <p:ext uri="{BB962C8B-B14F-4D97-AF65-F5344CB8AC3E}">
        <p14:creationId xmlns:p14="http://schemas.microsoft.com/office/powerpoint/2010/main" val="1968834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07" y="0"/>
            <a:ext cx="9075593" cy="8953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66850" cy="8953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07329" y="124509"/>
            <a:ext cx="68403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Biblical “Pocket Prayer” Outline: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5496" y="1222198"/>
            <a:ext cx="754209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Father,</a:t>
            </a:r>
          </a:p>
          <a:p>
            <a:pPr lvl="2" algn="just"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You are good.</a:t>
            </a:r>
          </a:p>
          <a:p>
            <a:pPr lvl="2" algn="just"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I need you.</a:t>
            </a:r>
          </a:p>
          <a:p>
            <a:pPr lvl="2" algn="just"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So do they.</a:t>
            </a:r>
          </a:p>
          <a:p>
            <a:pPr lvl="2" algn="just"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Thank you.</a:t>
            </a:r>
          </a:p>
          <a:p>
            <a:pPr lvl="2" algn="just"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					Amen.</a:t>
            </a:r>
          </a:p>
        </p:txBody>
      </p:sp>
      <p:pic>
        <p:nvPicPr>
          <p:cNvPr id="39938" name="Picture 2" descr="Image result for pray!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2515" y="2688188"/>
            <a:ext cx="2936757" cy="2936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079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0938" y="716522"/>
            <a:ext cx="8222123" cy="52014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600" spc="700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21E2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ettenschweiler" panose="020B0706040902060204" pitchFamily="34" charset="0"/>
              </a:rPr>
              <a:t>“I need</a:t>
            </a:r>
          </a:p>
          <a:p>
            <a:pPr algn="ctr"/>
            <a:r>
              <a:rPr lang="en-US" sz="16600" spc="700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21E2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ettenschweiler" panose="020B0706040902060204" pitchFamily="34" charset="0"/>
              </a:rPr>
              <a:t>your help.”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58292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07" y="0"/>
            <a:ext cx="9075593" cy="8953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66850" cy="8953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54071" y="124509"/>
            <a:ext cx="52358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“I need your help.”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3105834"/>
            <a:ext cx="91439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Take your problems to Jesus!</a:t>
            </a:r>
          </a:p>
        </p:txBody>
      </p:sp>
    </p:spTree>
    <p:extLst>
      <p:ext uri="{BB962C8B-B14F-4D97-AF65-F5344CB8AC3E}">
        <p14:creationId xmlns:p14="http://schemas.microsoft.com/office/powerpoint/2010/main" val="11696058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07" y="0"/>
            <a:ext cx="9075593" cy="8953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66850" cy="8953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54071" y="124509"/>
            <a:ext cx="52358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“I need your help.”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625226692"/>
              </p:ext>
            </p:extLst>
          </p:nvPr>
        </p:nvGraphicFramePr>
        <p:xfrm>
          <a:off x="68407" y="1397000"/>
          <a:ext cx="9075593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246295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07" y="0"/>
            <a:ext cx="9075593" cy="8953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66850" cy="8953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54071" y="124509"/>
            <a:ext cx="52358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“I need your help.”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229882458"/>
              </p:ext>
            </p:extLst>
          </p:nvPr>
        </p:nvGraphicFramePr>
        <p:xfrm>
          <a:off x="68407" y="1397000"/>
          <a:ext cx="9075593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454266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4" name="Picture 8" descr="Image result for forgiven tatto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712" y="902711"/>
            <a:ext cx="7648575" cy="33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20761777">
            <a:off x="2632365" y="3484417"/>
            <a:ext cx="15240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sym typeface="Webdings" panose="05030102010509060703" pitchFamily="18" charset="2"/>
              </a:rPr>
              <a:t>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967056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07" y="0"/>
            <a:ext cx="9075593" cy="8953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66850" cy="8953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07329" y="124509"/>
            <a:ext cx="68403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Biblical “Pocket Prayer” Outline: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5496" y="773838"/>
            <a:ext cx="754209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Father,</a:t>
            </a:r>
          </a:p>
          <a:p>
            <a:pPr lvl="2" algn="just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You are good.</a:t>
            </a:r>
          </a:p>
          <a:p>
            <a:pPr lvl="2" algn="just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I need your help.</a:t>
            </a:r>
          </a:p>
          <a:p>
            <a:pPr lvl="2" algn="just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					Heal me.</a:t>
            </a:r>
          </a:p>
          <a:p>
            <a:pPr lvl="2" algn="just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					Forgive me.</a:t>
            </a:r>
          </a:p>
          <a:p>
            <a:pPr marL="457200" lvl="2" algn="just">
              <a:spcBef>
                <a:spcPts val="0"/>
              </a:spcBef>
              <a:spcAft>
                <a:spcPts val="0"/>
              </a:spcAft>
            </a:pP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[Pause for personal prayers.]</a:t>
            </a:r>
            <a:endParaRPr lang="en-US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2" algn="just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So do they.</a:t>
            </a:r>
          </a:p>
          <a:p>
            <a:pPr lvl="2" algn="just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Thank you.</a:t>
            </a:r>
          </a:p>
          <a:p>
            <a:pPr lvl="2" algn="just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					Amen.</a:t>
            </a:r>
          </a:p>
        </p:txBody>
      </p:sp>
    </p:spTree>
    <p:extLst>
      <p:ext uri="{BB962C8B-B14F-4D97-AF65-F5344CB8AC3E}">
        <p14:creationId xmlns:p14="http://schemas.microsoft.com/office/powerpoint/2010/main" val="2778670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ttachment.outlook.live.net/owa/DTWERNER@msn.com/service.svc/s/GetAttachmentThumbnail?id=AQMkADAwATdiZmYAZC04MGIzLWMxMQBkLTAwAi0wMAoARgAAA4FWIwiadMFCgwfHjD1ZSp8HAFfapiobOXZKiPzPqBTeJNAAAAIBDAAAAFfapiobOXZKiPzPqBTeJNAAAp%2F4yD4AAAABEgAQAOclb8buMQNPvfTRE24NHuM%3D&amp;thumbnailType=2&amp;X-OWA-CANARY=jvZMqX9z1Em3K9jkzyh_W-D1nWQXANYYNtsKwEhD07wAZU1UV2Xuy33w3npuRAii6jSlBv0cNDk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TA3OTAxLTIxNTkyNjQwMjlcIixcInB1aWRcIjpcIjIxODE0MjAzNDM4Njk3MjVcIixcIm9pZFwiOlwiMDAwN2JmZmQtODBiMy1jMTFkLTAwMDAtMDAwMDAwMDAwMDAwXCIsXCJzY29wZVwiOlwiT3dhRG93bmxvYWRcIn0iLCJuYmYiOjE1MzQwNTI5MzQsImV4cCI6MTUzNDA1MzUzNCwiaXNzIjoiMDAwMDAwMDItMDAwMC0wZmYxLWNlMDAtMDAwMDAwMDAwMDAwQDg0ZGY5ZTdmLWU5ZjYtNDBhZi1iNDM1LWFhYWFhYWFhYWFhYSIsImF1ZCI6IjAwMDAwMDAyLTAwMDAtMGZmMS1jZTAwLTAwMDAwMDAwMDAwMC9hdHRhY2htZW50Lm91dGxvb2subGl2ZS5uZXRAODRkZjllN2YtZTlmNi00MGFmLWI0MzUtYWFhYWFhYWFhYWFhIn0.nfL_biKp0RSbSSIz1zf1jQmH-2BpR_GeMXbEtb-fgYHnAVntq9JDiJZJn6YH-cph6QWoYbjDX26db2TsEVAt5iNr8NI8LmbwuoKIawkzm-_Ktl32y7oyAQmZ_g6ZN9mtwq0nQqGvZ1aBPbqDVz4DBRRc9q9mfdBmC1Vhrl4RJ1FJ_s6JOKmVF8v0l6tkrKPz4t_Y1ZOfP-xugXiW47ej8RHePl1aL1iPC0Z9d7mAaaAbf5eqVzvBS3voa5s-y_D3EMqV4Pc-ww3uCaAm3xelWy-hBvjDh4Y3_V_lSgCEtM3aLMTXBQQethcstxo_U3KTfZoCzXgHbIHRFJHGsMXkMQ&amp;owa=outlook.live.com&amp;isc=1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85687" y="284283"/>
            <a:ext cx="4372625" cy="620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tattoo fail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133" y="432776"/>
            <a:ext cx="7893734" cy="5992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562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tattoo fail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303" y="166256"/>
            <a:ext cx="8795394" cy="4943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182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assets.rbl.ms/16950553/980x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0849" y="266700"/>
            <a:ext cx="6782301" cy="632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4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335" y="569564"/>
            <a:ext cx="7761329" cy="43626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3602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0392" y="625620"/>
            <a:ext cx="8403216" cy="58167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638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alphacentauri32.files.wordpress.com/2012/03/img_0423_trim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00352"/>
            <a:ext cx="9144000" cy="441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228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075593" cy="8953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66850" cy="8953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444654" y="43111"/>
            <a:ext cx="425469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John 2 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(CEB)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5188" y="938461"/>
            <a:ext cx="869362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3200" b="1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 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On the third day there was a wedding in Cana of Galilee. Jesus’ mother was there, and </a:t>
            </a:r>
            <a:r>
              <a:rPr lang="en-US" sz="3200" b="1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Jesus and His disciples were also invited to the celebration. 3</a:t>
            </a:r>
            <a:r>
              <a:rPr lang="en-US" sz="3200" b="1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When the wine ran out, Jesus’ mother said to Him, “They don’t have any wine.”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4 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Jesus replied, “Woman, what does that have to do with me? My time hasn’t come yet.”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5 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His mother told the servants, “Do whatever He tells you.”</a:t>
            </a:r>
          </a:p>
        </p:txBody>
      </p:sp>
    </p:spTree>
    <p:extLst>
      <p:ext uri="{BB962C8B-B14F-4D97-AF65-F5344CB8AC3E}">
        <p14:creationId xmlns:p14="http://schemas.microsoft.com/office/powerpoint/2010/main" val="23151020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834</TotalTime>
  <Words>125</Words>
  <Application>Microsoft Office PowerPoint</Application>
  <PresentationFormat>On-screen Show (4:3)</PresentationFormat>
  <Paragraphs>45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ＭＳ Ｐゴシック</vt:lpstr>
      <vt:lpstr>ＭＳ Ｐゴシック</vt:lpstr>
      <vt:lpstr>Arial</vt:lpstr>
      <vt:lpstr>Calibri</vt:lpstr>
      <vt:lpstr>Haettenschweiler</vt:lpstr>
      <vt:lpstr>Times New Roman</vt:lpstr>
      <vt:lpstr>Webdings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Galvin</dc:creator>
  <cp:lastModifiedBy>Werner, Teresa A</cp:lastModifiedBy>
  <cp:revision>84</cp:revision>
  <dcterms:created xsi:type="dcterms:W3CDTF">2012-12-17T21:57:22Z</dcterms:created>
  <dcterms:modified xsi:type="dcterms:W3CDTF">2018-08-12T07:26:31Z</dcterms:modified>
</cp:coreProperties>
</file>