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643" r:id="rId2"/>
    <p:sldId id="735" r:id="rId3"/>
    <p:sldId id="741" r:id="rId4"/>
    <p:sldId id="743" r:id="rId5"/>
    <p:sldId id="744" r:id="rId6"/>
    <p:sldId id="724" r:id="rId7"/>
    <p:sldId id="725" r:id="rId8"/>
    <p:sldId id="704" r:id="rId9"/>
    <p:sldId id="726" r:id="rId10"/>
    <p:sldId id="739" r:id="rId11"/>
    <p:sldId id="745" r:id="rId12"/>
    <p:sldId id="629" r:id="rId13"/>
    <p:sldId id="746" r:id="rId14"/>
    <p:sldId id="747" r:id="rId15"/>
    <p:sldId id="691" r:id="rId16"/>
    <p:sldId id="748" r:id="rId17"/>
    <p:sldId id="749" r:id="rId18"/>
    <p:sldId id="750" r:id="rId19"/>
  </p:sldIdLst>
  <p:sldSz cx="12192000" cy="6858000"/>
  <p:notesSz cx="6858000" cy="9144000"/>
  <p:defaultText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5"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2E2"/>
    <a:srgbClr val="40B049"/>
    <a:srgbClr val="CA0813"/>
    <a:srgbClr val="B98E61"/>
    <a:srgbClr val="B5241F"/>
    <a:srgbClr val="2E492F"/>
    <a:srgbClr val="3A5267"/>
    <a:srgbClr val="F3B231"/>
    <a:srgbClr val="FF9933"/>
    <a:srgbClr val="3A6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p:scale>
          <a:sx n="75" d="100"/>
          <a:sy n="75" d="100"/>
        </p:scale>
        <p:origin x="996"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7ECC-6838-126C-B369-BCD49A5454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297AC-8DF5-6869-0E2E-0B7AB7FBF8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C3F780-8BFC-164B-C709-0CF4AC96D60D}"/>
              </a:ext>
            </a:extLst>
          </p:cNvPr>
          <p:cNvSpPr>
            <a:spLocks noGrp="1"/>
          </p:cNvSpPr>
          <p:nvPr>
            <p:ph type="dt" sz="half" idx="10"/>
          </p:nvPr>
        </p:nvSpPr>
        <p:spPr/>
        <p:txBody>
          <a:bodyPr/>
          <a:lstStyle/>
          <a:p>
            <a:fld id="{098A0168-EB40-45AF-89A1-87DE0A55FFC6}" type="datetime1">
              <a:rPr lang="en-US" smtClean="0"/>
              <a:t>6/2/2025</a:t>
            </a:fld>
            <a:endParaRPr lang="en-US"/>
          </a:p>
        </p:txBody>
      </p:sp>
      <p:sp>
        <p:nvSpPr>
          <p:cNvPr id="5" name="Footer Placeholder 4">
            <a:extLst>
              <a:ext uri="{FF2B5EF4-FFF2-40B4-BE49-F238E27FC236}">
                <a16:creationId xmlns:a16="http://schemas.microsoft.com/office/drawing/2014/main" id="{2F99D1AD-9179-D8C6-3574-997E1A696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3095-289B-1485-D6D2-8079C06F57E6}"/>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59519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C389-9A94-56CF-F442-8EEFE4243A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70239-9C89-BCCE-E34C-4399DA4F3F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2F8FB-2FF4-21F7-672C-51DA19B27584}"/>
              </a:ext>
            </a:extLst>
          </p:cNvPr>
          <p:cNvSpPr>
            <a:spLocks noGrp="1"/>
          </p:cNvSpPr>
          <p:nvPr>
            <p:ph type="dt" sz="half" idx="10"/>
          </p:nvPr>
        </p:nvSpPr>
        <p:spPr/>
        <p:txBody>
          <a:bodyPr/>
          <a:lstStyle/>
          <a:p>
            <a:fld id="{8F8CA68F-747D-436A-B5BB-2EBC3ED499E4}" type="datetime1">
              <a:rPr lang="en-US" smtClean="0"/>
              <a:t>6/2/2025</a:t>
            </a:fld>
            <a:endParaRPr lang="en-US"/>
          </a:p>
        </p:txBody>
      </p:sp>
      <p:sp>
        <p:nvSpPr>
          <p:cNvPr id="5" name="Footer Placeholder 4">
            <a:extLst>
              <a:ext uri="{FF2B5EF4-FFF2-40B4-BE49-F238E27FC236}">
                <a16:creationId xmlns:a16="http://schemas.microsoft.com/office/drawing/2014/main" id="{CC5E1D4D-79F4-44AC-3755-5CE7C7913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9F45D-B001-CEA4-CB2D-DD49FCAB4C33}"/>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13315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9E6DB2-EFFC-D5E1-DE01-8A2B9BED33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D5A36F-B6AC-FECF-7F2B-DDDFA1AF24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A7DC8-74E7-63F1-40E2-3627E1A1630B}"/>
              </a:ext>
            </a:extLst>
          </p:cNvPr>
          <p:cNvSpPr>
            <a:spLocks noGrp="1"/>
          </p:cNvSpPr>
          <p:nvPr>
            <p:ph type="dt" sz="half" idx="10"/>
          </p:nvPr>
        </p:nvSpPr>
        <p:spPr/>
        <p:txBody>
          <a:bodyPr/>
          <a:lstStyle/>
          <a:p>
            <a:fld id="{6DD8DC11-9E39-40A0-B3DC-E3F2AD04A616}" type="datetime1">
              <a:rPr lang="en-US" smtClean="0"/>
              <a:t>6/2/2025</a:t>
            </a:fld>
            <a:endParaRPr lang="en-US"/>
          </a:p>
        </p:txBody>
      </p:sp>
      <p:sp>
        <p:nvSpPr>
          <p:cNvPr id="5" name="Footer Placeholder 4">
            <a:extLst>
              <a:ext uri="{FF2B5EF4-FFF2-40B4-BE49-F238E27FC236}">
                <a16:creationId xmlns:a16="http://schemas.microsoft.com/office/drawing/2014/main" id="{AD1CA5DB-71B1-8731-7FEF-443FED5A3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86FE0-895E-BD90-7CCB-8158EDB847A4}"/>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03798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78868-4213-43A6-B5AB-572C4838A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7A5FF-53D5-96A4-9ACD-71FA57261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AB2B6-524A-8533-2D33-A187C70F7EC1}"/>
              </a:ext>
            </a:extLst>
          </p:cNvPr>
          <p:cNvSpPr>
            <a:spLocks noGrp="1"/>
          </p:cNvSpPr>
          <p:nvPr>
            <p:ph type="dt" sz="half" idx="10"/>
          </p:nvPr>
        </p:nvSpPr>
        <p:spPr/>
        <p:txBody>
          <a:bodyPr/>
          <a:lstStyle/>
          <a:p>
            <a:fld id="{BE0A88F0-556B-4BB7-8AAB-D63AEB65C662}" type="datetime1">
              <a:rPr lang="en-US" smtClean="0"/>
              <a:t>6/2/2025</a:t>
            </a:fld>
            <a:endParaRPr lang="en-US"/>
          </a:p>
        </p:txBody>
      </p:sp>
      <p:sp>
        <p:nvSpPr>
          <p:cNvPr id="5" name="Footer Placeholder 4">
            <a:extLst>
              <a:ext uri="{FF2B5EF4-FFF2-40B4-BE49-F238E27FC236}">
                <a16:creationId xmlns:a16="http://schemas.microsoft.com/office/drawing/2014/main" id="{12291DCB-1760-D955-F6C6-04F548C75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E3F25-E3B2-1D04-8BD3-2006400FA8F5}"/>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96201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73F0E-1C74-18F8-80AC-527E430CF34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606F45-065D-01E8-0B19-0E5ACBC8167A}"/>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03B08-FB3D-368F-7588-576D7BC48FA7}"/>
              </a:ext>
            </a:extLst>
          </p:cNvPr>
          <p:cNvSpPr>
            <a:spLocks noGrp="1"/>
          </p:cNvSpPr>
          <p:nvPr>
            <p:ph type="dt" sz="half" idx="10"/>
          </p:nvPr>
        </p:nvSpPr>
        <p:spPr/>
        <p:txBody>
          <a:bodyPr/>
          <a:lstStyle/>
          <a:p>
            <a:fld id="{60E05506-6815-4E0E-B1DE-ECA35C2016DF}" type="datetime1">
              <a:rPr lang="en-US" smtClean="0"/>
              <a:t>6/2/2025</a:t>
            </a:fld>
            <a:endParaRPr lang="en-US"/>
          </a:p>
        </p:txBody>
      </p:sp>
      <p:sp>
        <p:nvSpPr>
          <p:cNvPr id="5" name="Footer Placeholder 4">
            <a:extLst>
              <a:ext uri="{FF2B5EF4-FFF2-40B4-BE49-F238E27FC236}">
                <a16:creationId xmlns:a16="http://schemas.microsoft.com/office/drawing/2014/main" id="{570A7E14-A22B-B48A-AD41-98C64316F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C597C-E990-201E-3CDA-6B8AB09E7849}"/>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06108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A713-D4B7-60E4-AD16-6D5A544003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0E26A-E804-72CD-680D-108D79824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4FCF9-1BCD-1F5B-ACF3-9BDA01DEEB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CEAFDE-C4A9-D9FA-193B-64D54D4E4E12}"/>
              </a:ext>
            </a:extLst>
          </p:cNvPr>
          <p:cNvSpPr>
            <a:spLocks noGrp="1"/>
          </p:cNvSpPr>
          <p:nvPr>
            <p:ph type="dt" sz="half" idx="10"/>
          </p:nvPr>
        </p:nvSpPr>
        <p:spPr/>
        <p:txBody>
          <a:bodyPr/>
          <a:lstStyle/>
          <a:p>
            <a:fld id="{FC6E85F7-A724-48A4-9D33-CEBC5174E865}" type="datetime1">
              <a:rPr lang="en-US" smtClean="0"/>
              <a:t>6/2/2025</a:t>
            </a:fld>
            <a:endParaRPr lang="en-US"/>
          </a:p>
        </p:txBody>
      </p:sp>
      <p:sp>
        <p:nvSpPr>
          <p:cNvPr id="6" name="Footer Placeholder 5">
            <a:extLst>
              <a:ext uri="{FF2B5EF4-FFF2-40B4-BE49-F238E27FC236}">
                <a16:creationId xmlns:a16="http://schemas.microsoft.com/office/drawing/2014/main" id="{4DCA162E-EE94-7B0B-FD9F-B457ACBB6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8567D-3C2D-429B-AB5C-5BF70B8D5974}"/>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67688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751D-DC4D-2300-B79C-BA6A4E5A13B3}"/>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00E39-7146-FF5B-7E98-95C47B13142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063F3-70F2-250D-E282-0B6AA522E1D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F89A4-C14F-BB62-3C5B-0B080151D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A2D08-47F7-1F1C-2A7E-5C438DA93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1AC022-789D-75AF-9895-1165C5551016}"/>
              </a:ext>
            </a:extLst>
          </p:cNvPr>
          <p:cNvSpPr>
            <a:spLocks noGrp="1"/>
          </p:cNvSpPr>
          <p:nvPr>
            <p:ph type="dt" sz="half" idx="10"/>
          </p:nvPr>
        </p:nvSpPr>
        <p:spPr/>
        <p:txBody>
          <a:bodyPr/>
          <a:lstStyle/>
          <a:p>
            <a:fld id="{42806E7A-BDD3-46A3-BEE2-EB821F9236B4}" type="datetime1">
              <a:rPr lang="en-US" smtClean="0"/>
              <a:t>6/2/2025</a:t>
            </a:fld>
            <a:endParaRPr lang="en-US"/>
          </a:p>
        </p:txBody>
      </p:sp>
      <p:sp>
        <p:nvSpPr>
          <p:cNvPr id="8" name="Footer Placeholder 7">
            <a:extLst>
              <a:ext uri="{FF2B5EF4-FFF2-40B4-BE49-F238E27FC236}">
                <a16:creationId xmlns:a16="http://schemas.microsoft.com/office/drawing/2014/main" id="{3D7667E6-058A-DD34-CB59-D2BD8C689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8D1DA-6890-0136-6766-1F7DE1FEE25C}"/>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58552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99EA-C9E6-22FC-9D3E-1122BAF003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6A013B-EA79-A96D-24BA-3D42B7CBB868}"/>
              </a:ext>
            </a:extLst>
          </p:cNvPr>
          <p:cNvSpPr>
            <a:spLocks noGrp="1"/>
          </p:cNvSpPr>
          <p:nvPr>
            <p:ph type="dt" sz="half" idx="10"/>
          </p:nvPr>
        </p:nvSpPr>
        <p:spPr/>
        <p:txBody>
          <a:bodyPr/>
          <a:lstStyle/>
          <a:p>
            <a:fld id="{9ED1540C-9440-4E7A-B71A-BEFEE06869E3}" type="datetime1">
              <a:rPr lang="en-US" smtClean="0"/>
              <a:t>6/2/2025</a:t>
            </a:fld>
            <a:endParaRPr lang="en-US"/>
          </a:p>
        </p:txBody>
      </p:sp>
      <p:sp>
        <p:nvSpPr>
          <p:cNvPr id="4" name="Footer Placeholder 3">
            <a:extLst>
              <a:ext uri="{FF2B5EF4-FFF2-40B4-BE49-F238E27FC236}">
                <a16:creationId xmlns:a16="http://schemas.microsoft.com/office/drawing/2014/main" id="{96DF19F4-6D9A-0CC4-400A-F396CB6209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5C76ED-DE81-359F-300E-209F6F7E0536}"/>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156780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68D40-C5C9-057C-DA56-1E1D078CCAA9}"/>
              </a:ext>
            </a:extLst>
          </p:cNvPr>
          <p:cNvSpPr>
            <a:spLocks noGrp="1"/>
          </p:cNvSpPr>
          <p:nvPr>
            <p:ph type="dt" sz="half" idx="10"/>
          </p:nvPr>
        </p:nvSpPr>
        <p:spPr/>
        <p:txBody>
          <a:bodyPr/>
          <a:lstStyle/>
          <a:p>
            <a:fld id="{E0318DDB-88AC-4039-B59C-B05DC4C9C16C}" type="datetime1">
              <a:rPr lang="en-US" smtClean="0"/>
              <a:t>6/2/2025</a:t>
            </a:fld>
            <a:endParaRPr lang="en-US"/>
          </a:p>
        </p:txBody>
      </p:sp>
      <p:sp>
        <p:nvSpPr>
          <p:cNvPr id="3" name="Footer Placeholder 2">
            <a:extLst>
              <a:ext uri="{FF2B5EF4-FFF2-40B4-BE49-F238E27FC236}">
                <a16:creationId xmlns:a16="http://schemas.microsoft.com/office/drawing/2014/main" id="{21A5C400-16EC-66E0-5D57-D56BC7721C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1DEF2F-AFF5-73BB-4531-B8656152F9E2}"/>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22003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ABF8-29E4-2B5F-5FEB-8C38606064D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4DC32-5736-AA1C-FAFB-1D260FF157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1FB1CA-36A4-6F35-8D35-54E40E029E48}"/>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35511-14D9-19A9-65F7-07C086F1D111}"/>
              </a:ext>
            </a:extLst>
          </p:cNvPr>
          <p:cNvSpPr>
            <a:spLocks noGrp="1"/>
          </p:cNvSpPr>
          <p:nvPr>
            <p:ph type="dt" sz="half" idx="10"/>
          </p:nvPr>
        </p:nvSpPr>
        <p:spPr/>
        <p:txBody>
          <a:bodyPr/>
          <a:lstStyle/>
          <a:p>
            <a:fld id="{E082ABFB-60E7-4BA1-866A-7059F058065B}" type="datetime1">
              <a:rPr lang="en-US" smtClean="0"/>
              <a:t>6/2/2025</a:t>
            </a:fld>
            <a:endParaRPr lang="en-US"/>
          </a:p>
        </p:txBody>
      </p:sp>
      <p:sp>
        <p:nvSpPr>
          <p:cNvPr id="6" name="Footer Placeholder 5">
            <a:extLst>
              <a:ext uri="{FF2B5EF4-FFF2-40B4-BE49-F238E27FC236}">
                <a16:creationId xmlns:a16="http://schemas.microsoft.com/office/drawing/2014/main" id="{AD96E6FE-146F-3BBE-8805-52B25A61D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FCD07-7E6B-E456-01F4-C9E630067473}"/>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94116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E072-9EF5-31FA-9AF0-34DD414C3C4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7B3027-94CD-09CF-0C49-142C39E4E4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9F9FC3-80A7-DBC5-54A2-3891A5B36F70}"/>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CB0FF-0711-7BD4-216A-D4C2FC3B9D60}"/>
              </a:ext>
            </a:extLst>
          </p:cNvPr>
          <p:cNvSpPr>
            <a:spLocks noGrp="1"/>
          </p:cNvSpPr>
          <p:nvPr>
            <p:ph type="dt" sz="half" idx="10"/>
          </p:nvPr>
        </p:nvSpPr>
        <p:spPr/>
        <p:txBody>
          <a:bodyPr/>
          <a:lstStyle/>
          <a:p>
            <a:fld id="{2694112F-55F4-4776-A323-7418930321C8}" type="datetime1">
              <a:rPr lang="en-US" smtClean="0"/>
              <a:t>6/2/2025</a:t>
            </a:fld>
            <a:endParaRPr lang="en-US"/>
          </a:p>
        </p:txBody>
      </p:sp>
      <p:sp>
        <p:nvSpPr>
          <p:cNvPr id="6" name="Footer Placeholder 5">
            <a:extLst>
              <a:ext uri="{FF2B5EF4-FFF2-40B4-BE49-F238E27FC236}">
                <a16:creationId xmlns:a16="http://schemas.microsoft.com/office/drawing/2014/main" id="{6CC6A2EF-AF1F-1296-03F7-90E9D95F6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972E6-2734-C0DF-1BFA-D0911AF7EFCD}"/>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6712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CAB347-D199-9882-6E84-1D19C415D1D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A473E8-7B31-4FE5-F3F8-6D3F201F1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7F9F8-DB50-A5E8-4B5D-4C601B194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BEA57F-793F-4683-BD8A-741FD4B89154}" type="datetime1">
              <a:rPr lang="en-US" smtClean="0"/>
              <a:t>6/2/2025</a:t>
            </a:fld>
            <a:endParaRPr lang="en-US" dirty="0"/>
          </a:p>
        </p:txBody>
      </p:sp>
      <p:sp>
        <p:nvSpPr>
          <p:cNvPr id="5" name="Footer Placeholder 4">
            <a:extLst>
              <a:ext uri="{FF2B5EF4-FFF2-40B4-BE49-F238E27FC236}">
                <a16:creationId xmlns:a16="http://schemas.microsoft.com/office/drawing/2014/main" id="{EBD5A479-C7E1-C4F9-C7CD-10B38EC66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B06CF4C-E8AB-6B12-0961-4D58F4B0F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24560440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E5492-3C88-2F62-CDEB-83954AAC79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D2E4E4-F955-B660-2B43-F228458197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7" name="Speech Bubble: Rectangle with Corners Rounded 6">
            <a:extLst>
              <a:ext uri="{FF2B5EF4-FFF2-40B4-BE49-F238E27FC236}">
                <a16:creationId xmlns:a16="http://schemas.microsoft.com/office/drawing/2014/main" id="{46DB319F-4459-9E92-A497-00CAFA4917B1}"/>
              </a:ext>
            </a:extLst>
          </p:cNvPr>
          <p:cNvSpPr/>
          <p:nvPr/>
        </p:nvSpPr>
        <p:spPr>
          <a:xfrm>
            <a:off x="717550" y="2316843"/>
            <a:ext cx="3410857" cy="3396342"/>
          </a:xfrm>
          <a:prstGeom prst="wedgeRoundRectCallout">
            <a:avLst>
              <a:gd name="adj1" fmla="val -40436"/>
              <a:gd name="adj2" fmla="val 67915"/>
              <a:gd name="adj3" fmla="val 16667"/>
            </a:avLst>
          </a:prstGeom>
          <a:solidFill>
            <a:srgbClr val="E2E2E2">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7651E0-439E-5070-32A8-A33AE9D2E640}"/>
              </a:ext>
            </a:extLst>
          </p:cNvPr>
          <p:cNvSpPr txBox="1"/>
          <p:nvPr/>
        </p:nvSpPr>
        <p:spPr>
          <a:xfrm>
            <a:off x="542903" y="2313180"/>
            <a:ext cx="3689020" cy="3617851"/>
          </a:xfrm>
          <a:prstGeom prst="rect">
            <a:avLst/>
          </a:prstGeom>
        </p:spPr>
        <p:txBody>
          <a:bodyPr vert="horz" lIns="91440" tIns="45720" rIns="91440" bIns="45720" rtlCol="0" anchor="t">
            <a:noAutofit/>
          </a:bodyPr>
          <a:lstStyle/>
          <a:p>
            <a:pPr lvl="1">
              <a:spcAft>
                <a:spcPts val="600"/>
              </a:spcAft>
              <a:defRPr/>
            </a:pPr>
            <a:r>
              <a:rPr lang="en-US" sz="4500" b="1" dirty="0">
                <a:ln w="28575">
                  <a:noFill/>
                </a:ln>
                <a:solidFill>
                  <a:prstClr val="black"/>
                </a:solidFill>
                <a:effectLst>
                  <a:glow rad="63500">
                    <a:schemeClr val="accent6">
                      <a:satMod val="175000"/>
                      <a:alpha val="40000"/>
                    </a:schemeClr>
                  </a:glow>
                </a:effectLst>
                <a:latin typeface="Bradley Hand ITC" panose="03070402050302030203" pitchFamily="66" charset="0"/>
              </a:rPr>
              <a:t>If God is Love, How Can He Send People to Hell?</a:t>
            </a:r>
          </a:p>
        </p:txBody>
      </p:sp>
    </p:spTree>
    <p:extLst>
      <p:ext uri="{BB962C8B-B14F-4D97-AF65-F5344CB8AC3E}">
        <p14:creationId xmlns:p14="http://schemas.microsoft.com/office/powerpoint/2010/main" val="102272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7C416-5D8B-F0EB-0010-9E43BAE7B3DE}"/>
            </a:ext>
          </a:extLst>
        </p:cNvPr>
        <p:cNvGrpSpPr/>
        <p:nvPr/>
      </p:nvGrpSpPr>
      <p:grpSpPr>
        <a:xfrm>
          <a:off x="0" y="0"/>
          <a:ext cx="0" cy="0"/>
          <a:chOff x="0" y="0"/>
          <a:chExt cx="0" cy="0"/>
        </a:xfrm>
      </p:grpSpPr>
      <p:pic>
        <p:nvPicPr>
          <p:cNvPr id="4" name="Picture 3" descr="A white rectangle with black lines&#10;&#10;AI-generated content may be incorrect.">
            <a:extLst>
              <a:ext uri="{FF2B5EF4-FFF2-40B4-BE49-F238E27FC236}">
                <a16:creationId xmlns:a16="http://schemas.microsoft.com/office/drawing/2014/main" id="{E5DD92B9-2072-F2E5-9D5B-4A937A7129F3}"/>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sp>
        <p:nvSpPr>
          <p:cNvPr id="10" name="TextBox 9">
            <a:extLst>
              <a:ext uri="{FF2B5EF4-FFF2-40B4-BE49-F238E27FC236}">
                <a16:creationId xmlns:a16="http://schemas.microsoft.com/office/drawing/2014/main" id="{A571EAA8-F9AC-825F-34F4-EF0CA918AA6E}"/>
              </a:ext>
            </a:extLst>
          </p:cNvPr>
          <p:cNvSpPr txBox="1"/>
          <p:nvPr/>
        </p:nvSpPr>
        <p:spPr>
          <a:xfrm>
            <a:off x="286871" y="2687498"/>
            <a:ext cx="10981052" cy="1447403"/>
          </a:xfrm>
          <a:prstGeom prst="rect">
            <a:avLst/>
          </a:prstGeom>
        </p:spPr>
        <p:txBody>
          <a:bodyPr vert="horz" lIns="91440" tIns="45720" rIns="91440" bIns="45720" rtlCol="0">
            <a:noAutofit/>
          </a:bodyPr>
          <a:lstStyle/>
          <a:p>
            <a:pPr lvl="1" algn="ctr">
              <a:spcAft>
                <a:spcPts val="600"/>
              </a:spcAft>
            </a:pPr>
            <a:r>
              <a:rPr lang="en-US" sz="6000" b="1">
                <a:latin typeface="Castellar" panose="020A0402060406010301" pitchFamily="18" charset="0"/>
              </a:rPr>
              <a:t>Suffering. Pain. Evil.</a:t>
            </a:r>
            <a:endParaRPr lang="en-US" sz="6000" b="1" dirty="0">
              <a:effectLst/>
              <a:latin typeface="Castellar" panose="020A0402060406010301" pitchFamily="18" charset="0"/>
            </a:endParaRPr>
          </a:p>
        </p:txBody>
      </p:sp>
      <p:pic>
        <p:nvPicPr>
          <p:cNvPr id="3" name="Picture 2" descr="A cartoon of a cliff with text&#10;&#10;AI-generated content may be incorrect.">
            <a:extLst>
              <a:ext uri="{FF2B5EF4-FFF2-40B4-BE49-F238E27FC236}">
                <a16:creationId xmlns:a16="http://schemas.microsoft.com/office/drawing/2014/main" id="{1565361E-23DC-4581-7652-74ECF9B5D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9497"/>
            <a:ext cx="12192000" cy="8396994"/>
          </a:xfrm>
          <a:prstGeom prst="rect">
            <a:avLst/>
          </a:prstGeom>
        </p:spPr>
      </p:pic>
    </p:spTree>
    <p:extLst>
      <p:ext uri="{BB962C8B-B14F-4D97-AF65-F5344CB8AC3E}">
        <p14:creationId xmlns:p14="http://schemas.microsoft.com/office/powerpoint/2010/main" val="3539886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A559E-32A6-6F6F-E9E3-1171C04C8E27}"/>
            </a:ext>
          </a:extLst>
        </p:cNvPr>
        <p:cNvGrpSpPr/>
        <p:nvPr/>
      </p:nvGrpSpPr>
      <p:grpSpPr>
        <a:xfrm>
          <a:off x="0" y="0"/>
          <a:ext cx="0" cy="0"/>
          <a:chOff x="0" y="0"/>
          <a:chExt cx="0" cy="0"/>
        </a:xfrm>
      </p:grpSpPr>
      <p:pic>
        <p:nvPicPr>
          <p:cNvPr id="4" name="Picture 3" descr="A white rectangle with black lines&#10;&#10;AI-generated content may be incorrect.">
            <a:extLst>
              <a:ext uri="{FF2B5EF4-FFF2-40B4-BE49-F238E27FC236}">
                <a16:creationId xmlns:a16="http://schemas.microsoft.com/office/drawing/2014/main" id="{3BE59F73-835F-BEEC-330E-C7026A1F4357}"/>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sp>
        <p:nvSpPr>
          <p:cNvPr id="10" name="TextBox 9">
            <a:extLst>
              <a:ext uri="{FF2B5EF4-FFF2-40B4-BE49-F238E27FC236}">
                <a16:creationId xmlns:a16="http://schemas.microsoft.com/office/drawing/2014/main" id="{55EE37CE-D637-B420-49AE-472430573A4E}"/>
              </a:ext>
            </a:extLst>
          </p:cNvPr>
          <p:cNvSpPr txBox="1"/>
          <p:nvPr/>
        </p:nvSpPr>
        <p:spPr>
          <a:xfrm>
            <a:off x="286871" y="2687498"/>
            <a:ext cx="10981052" cy="1447403"/>
          </a:xfrm>
          <a:prstGeom prst="rect">
            <a:avLst/>
          </a:prstGeom>
        </p:spPr>
        <p:txBody>
          <a:bodyPr vert="horz" lIns="91440" tIns="45720" rIns="91440" bIns="45720" rtlCol="0">
            <a:noAutofit/>
          </a:bodyPr>
          <a:lstStyle/>
          <a:p>
            <a:pPr lvl="1" algn="ctr">
              <a:spcAft>
                <a:spcPts val="600"/>
              </a:spcAft>
            </a:pPr>
            <a:r>
              <a:rPr lang="en-US" sz="6000" b="1">
                <a:latin typeface="Castellar" panose="020A0402060406010301" pitchFamily="18" charset="0"/>
              </a:rPr>
              <a:t>Suffering. Pain. Evil.</a:t>
            </a:r>
            <a:endParaRPr lang="en-US" sz="6000" b="1" dirty="0">
              <a:effectLst/>
              <a:latin typeface="Castellar" panose="020A0402060406010301" pitchFamily="18" charset="0"/>
            </a:endParaRPr>
          </a:p>
        </p:txBody>
      </p:sp>
      <p:pic>
        <p:nvPicPr>
          <p:cNvPr id="3" name="Picture 2" descr="A cartoon of a cliff with text&#10;&#10;AI-generated content may be incorrect.">
            <a:extLst>
              <a:ext uri="{FF2B5EF4-FFF2-40B4-BE49-F238E27FC236}">
                <a16:creationId xmlns:a16="http://schemas.microsoft.com/office/drawing/2014/main" id="{B6C8E299-B364-0A85-84FA-2C2B3B94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9497"/>
            <a:ext cx="12192000" cy="8396994"/>
          </a:xfrm>
          <a:prstGeom prst="rect">
            <a:avLst/>
          </a:prstGeom>
        </p:spPr>
      </p:pic>
      <p:pic>
        <p:nvPicPr>
          <p:cNvPr id="5" name="Picture 4" descr="A close-up of an open book&#10;&#10;AI-generated content may be incorrect.">
            <a:extLst>
              <a:ext uri="{FF2B5EF4-FFF2-40B4-BE49-F238E27FC236}">
                <a16:creationId xmlns:a16="http://schemas.microsoft.com/office/drawing/2014/main" id="{27C2C6D0-556C-B093-5562-FFE0DF628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 y="-488048"/>
            <a:ext cx="12191394" cy="7834096"/>
          </a:xfrm>
          <a:prstGeom prst="rect">
            <a:avLst/>
          </a:prstGeom>
        </p:spPr>
      </p:pic>
    </p:spTree>
    <p:extLst>
      <p:ext uri="{BB962C8B-B14F-4D97-AF65-F5344CB8AC3E}">
        <p14:creationId xmlns:p14="http://schemas.microsoft.com/office/powerpoint/2010/main" val="2476502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637476-ED52-6252-205D-30B19889CEAE}"/>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879DCD6-F3EE-F917-FFFD-0AD5F2DEE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AE624DD9-C0BD-5337-734A-33E95B776AA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saturation sat="0"/>
                    </a14:imgEffect>
                  </a14:imgLayer>
                </a14:imgProps>
              </a:ext>
            </a:extLst>
          </a:blip>
          <a:srcRect t="781" b="781"/>
          <a:stretch/>
        </p:blipFill>
        <p:spPr>
          <a:xfrm>
            <a:off x="21" y="30490"/>
            <a:ext cx="12191979" cy="6857990"/>
          </a:xfrm>
          <a:prstGeom prst="rect">
            <a:avLst/>
          </a:prstGeom>
        </p:spPr>
      </p:pic>
      <p:sp>
        <p:nvSpPr>
          <p:cNvPr id="26" name="sketchy line">
            <a:extLst>
              <a:ext uri="{FF2B5EF4-FFF2-40B4-BE49-F238E27FC236}">
                <a16:creationId xmlns:a16="http://schemas.microsoft.com/office/drawing/2014/main" id="{E2012662-3A03-FED4-6F3C-9697496FF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1A513B5E-BA7A-A52C-3F3C-403B2AF726A0}"/>
              </a:ext>
            </a:extLst>
          </p:cNvPr>
          <p:cNvSpPr txBox="1"/>
          <p:nvPr/>
        </p:nvSpPr>
        <p:spPr>
          <a:xfrm>
            <a:off x="890071" y="895558"/>
            <a:ext cx="11025967" cy="342474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9000" b="1" i="0" u="none" strike="noStrike" kern="1200" cap="none" spc="0" normalizeH="0" baseline="0" noProof="0" dirty="0">
                <a:ln w="22225">
                  <a:solidFill>
                    <a:prstClr val="black"/>
                  </a:solidFill>
                  <a:miter lim="800000"/>
                </a:ln>
                <a:solidFill>
                  <a:prstClr val="white"/>
                </a:solidFill>
                <a:effectLst/>
                <a:uLnTx/>
                <a:uFillTx/>
                <a:latin typeface="Copperplate Gothic Bold" panose="020E0705020206020404" pitchFamily="34" charset="0"/>
                <a:ea typeface="+mn-ea"/>
                <a:cs typeface="+mn-cs"/>
              </a:rPr>
              <a:t>Matthew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7000" b="1" i="0" u="none" strike="noStrike" kern="1200" cap="none" spc="0" normalizeH="0" baseline="0" noProof="0" dirty="0">
                <a:ln w="22225">
                  <a:solidFill>
                    <a:prstClr val="black"/>
                  </a:solidFill>
                  <a:miter lim="800000"/>
                </a:ln>
                <a:solidFill>
                  <a:prstClr val="white"/>
                </a:solidFill>
                <a:effectLst/>
                <a:uLnTx/>
                <a:uFillTx/>
                <a:latin typeface="Copperplate Gothic Bold" panose="020E0705020206020404" pitchFamily="34" charset="0"/>
                <a:ea typeface="+mn-ea"/>
                <a:cs typeface="+mn-cs"/>
              </a:rPr>
              <a:t>8:12; 25:30; 10:28 </a:t>
            </a:r>
          </a:p>
        </p:txBody>
      </p:sp>
      <p:sp>
        <p:nvSpPr>
          <p:cNvPr id="13" name="TextBox 12">
            <a:extLst>
              <a:ext uri="{FF2B5EF4-FFF2-40B4-BE49-F238E27FC236}">
                <a16:creationId xmlns:a16="http://schemas.microsoft.com/office/drawing/2014/main" id="{1253605A-8624-62B8-7661-B82DE3501145}"/>
              </a:ext>
            </a:extLst>
          </p:cNvPr>
          <p:cNvSpPr txBox="1"/>
          <p:nvPr/>
        </p:nvSpPr>
        <p:spPr>
          <a:xfrm>
            <a:off x="594923" y="1658600"/>
            <a:ext cx="10331591" cy="1898666"/>
          </a:xfrm>
          <a:prstGeom prst="rect">
            <a:avLst/>
          </a:prstGeom>
        </p:spPr>
        <p:txBody>
          <a:bodyPr vert="horz" lIns="91440" tIns="45720" rIns="91440" bIns="45720" rtlCol="0">
            <a:noAutofit/>
          </a:bodyPr>
          <a:lstStyle/>
          <a:p>
            <a:pPr marL="457171" marR="0" lvl="1" indent="0" algn="ctr" defTabSz="914342" rtl="0" eaLnBrk="1" fontAlgn="auto" latinLnBrk="0" hangingPunct="1">
              <a:lnSpc>
                <a:spcPct val="100000"/>
              </a:lnSpc>
              <a:spcBef>
                <a:spcPts val="0"/>
              </a:spcBef>
              <a:spcAft>
                <a:spcPts val="600"/>
              </a:spcAft>
              <a:buClrTx/>
              <a:buSzTx/>
              <a:buFontTx/>
              <a:buNone/>
              <a:tabLst/>
              <a:defRPr/>
            </a:pPr>
            <a:endParaRPr kumimoji="0" lang="en-US" sz="100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a:p>
            <a:pPr marL="457171" marR="0" lvl="1" indent="0" algn="ctr" defTabSz="914342" rtl="0" eaLnBrk="1" fontAlgn="auto" latinLnBrk="0" hangingPunct="1">
              <a:lnSpc>
                <a:spcPct val="100000"/>
              </a:lnSpc>
              <a:spcBef>
                <a:spcPts val="0"/>
              </a:spcBef>
              <a:spcAft>
                <a:spcPts val="600"/>
              </a:spcAft>
              <a:buClrTx/>
              <a:buSzTx/>
              <a:buFontTx/>
              <a:buNone/>
              <a:tabLst/>
              <a:defRPr/>
            </a:pPr>
            <a:endParaRPr kumimoji="0" lang="en-US" sz="100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
        <p:nvSpPr>
          <p:cNvPr id="3" name="TextBox 2">
            <a:extLst>
              <a:ext uri="{FF2B5EF4-FFF2-40B4-BE49-F238E27FC236}">
                <a16:creationId xmlns:a16="http://schemas.microsoft.com/office/drawing/2014/main" id="{BE688D89-A44F-83BE-374D-CBB0C1D982A6}"/>
              </a:ext>
            </a:extLst>
          </p:cNvPr>
          <p:cNvSpPr txBox="1"/>
          <p:nvPr/>
        </p:nvSpPr>
        <p:spPr>
          <a:xfrm>
            <a:off x="-394603" y="1680894"/>
            <a:ext cx="12310641" cy="4778497"/>
          </a:xfrm>
          <a:prstGeom prst="rect">
            <a:avLst/>
          </a:prstGeom>
        </p:spPr>
        <p:txBody>
          <a:bodyPr vert="horz" lIns="91440" tIns="45720" rIns="91440" bIns="45720" rtlCol="0">
            <a:noAutofit/>
          </a:bodyPr>
          <a:lstStyle/>
          <a:p>
            <a:pPr marL="1371571" marR="0" lvl="1" indent="-914400" algn="l" defTabSz="914342" rtl="0" eaLnBrk="1" fontAlgn="auto" latinLnBrk="0" hangingPunct="1">
              <a:lnSpc>
                <a:spcPct val="100000"/>
              </a:lnSpc>
              <a:spcBef>
                <a:spcPts val="0"/>
              </a:spcBef>
              <a:spcAft>
                <a:spcPts val="600"/>
              </a:spcAft>
              <a:buClrTx/>
              <a:buSzTx/>
              <a:buFont typeface="+mj-lt"/>
              <a:buAutoNum type="arabicPeriod"/>
              <a:tabLst/>
              <a:defRPr/>
            </a:pPr>
            <a:endParaRPr kumimoji="0" lang="en-US" sz="45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
        <p:nvSpPr>
          <p:cNvPr id="6" name="TextBox 5">
            <a:extLst>
              <a:ext uri="{FF2B5EF4-FFF2-40B4-BE49-F238E27FC236}">
                <a16:creationId xmlns:a16="http://schemas.microsoft.com/office/drawing/2014/main" id="{F24CC749-4922-1330-D7F9-B6E0F220F920}"/>
              </a:ext>
            </a:extLst>
          </p:cNvPr>
          <p:cNvSpPr txBox="1"/>
          <p:nvPr/>
        </p:nvSpPr>
        <p:spPr>
          <a:xfrm>
            <a:off x="-370275" y="1891996"/>
            <a:ext cx="12838046" cy="4778497"/>
          </a:xfrm>
          <a:prstGeom prst="rect">
            <a:avLst/>
          </a:prstGeom>
        </p:spPr>
        <p:txBody>
          <a:bodyPr vert="horz" lIns="91440" tIns="45720" rIns="91440" bIns="45720" rtlCol="0">
            <a:noAutofit/>
          </a:bodyPr>
          <a:lstStyle/>
          <a:p>
            <a:pPr marL="457171" marR="0" lvl="1" indent="0" algn="l" defTabSz="914342" rtl="0" eaLnBrk="1" fontAlgn="auto" latinLnBrk="0" hangingPunct="1">
              <a:lnSpc>
                <a:spcPct val="100000"/>
              </a:lnSpc>
              <a:spcBef>
                <a:spcPts val="0"/>
              </a:spcBef>
              <a:spcAft>
                <a:spcPts val="600"/>
              </a:spcAft>
              <a:buClrTx/>
              <a:buSzTx/>
              <a:buFontTx/>
              <a:buNone/>
              <a:tabLst/>
              <a:defRPr/>
            </a:pPr>
            <a:endParaRPr kumimoji="0" lang="en-US" sz="5000" b="1" i="0" u="sng"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Tree>
    <p:extLst>
      <p:ext uri="{BB962C8B-B14F-4D97-AF65-F5344CB8AC3E}">
        <p14:creationId xmlns:p14="http://schemas.microsoft.com/office/powerpoint/2010/main" val="198052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BDBB62-F634-DC4D-7FD3-A202B1E64DF2}"/>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152CBEAD-0290-F55A-3A16-A0AD073C3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sketchy line">
            <a:extLst>
              <a:ext uri="{FF2B5EF4-FFF2-40B4-BE49-F238E27FC236}">
                <a16:creationId xmlns:a16="http://schemas.microsoft.com/office/drawing/2014/main" id="{A3AD0269-6B7D-1B6C-1F3C-50B41B0DE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E1C1C017-30BA-A4D1-C2C2-221F28795AA6}"/>
              </a:ext>
            </a:extLst>
          </p:cNvPr>
          <p:cNvSpPr txBox="1"/>
          <p:nvPr/>
        </p:nvSpPr>
        <p:spPr>
          <a:xfrm>
            <a:off x="890071" y="895558"/>
            <a:ext cx="11025967" cy="342474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9000" b="1" i="0" u="none" strike="noStrike" kern="1200" cap="none" spc="0" normalizeH="0" baseline="0" noProof="0" dirty="0">
                <a:ln w="22225">
                  <a:solidFill>
                    <a:prstClr val="black"/>
                  </a:solidFill>
                  <a:miter lim="800000"/>
                </a:ln>
                <a:solidFill>
                  <a:prstClr val="white"/>
                </a:solidFill>
                <a:effectLst/>
                <a:uLnTx/>
                <a:uFillTx/>
                <a:latin typeface="Copperplate Gothic Bold" panose="020E0705020206020404" pitchFamily="34" charset="0"/>
                <a:ea typeface="+mn-ea"/>
                <a:cs typeface="+mn-cs"/>
              </a:rPr>
              <a:t>Matthew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7000" b="1" i="0" u="none" strike="noStrike" kern="1200" cap="none" spc="0" normalizeH="0" baseline="0" noProof="0" dirty="0">
                <a:ln w="22225">
                  <a:solidFill>
                    <a:prstClr val="black"/>
                  </a:solidFill>
                  <a:miter lim="800000"/>
                </a:ln>
                <a:solidFill>
                  <a:prstClr val="white"/>
                </a:solidFill>
                <a:effectLst/>
                <a:uLnTx/>
                <a:uFillTx/>
                <a:latin typeface="Copperplate Gothic Bold" panose="020E0705020206020404" pitchFamily="34" charset="0"/>
                <a:ea typeface="+mn-ea"/>
                <a:cs typeface="+mn-cs"/>
              </a:rPr>
              <a:t>8:12; 25:30; 10:28 </a:t>
            </a:r>
          </a:p>
        </p:txBody>
      </p:sp>
      <p:sp>
        <p:nvSpPr>
          <p:cNvPr id="13" name="TextBox 12">
            <a:extLst>
              <a:ext uri="{FF2B5EF4-FFF2-40B4-BE49-F238E27FC236}">
                <a16:creationId xmlns:a16="http://schemas.microsoft.com/office/drawing/2014/main" id="{508F5C8F-44D9-6AC4-7E35-511E318E8309}"/>
              </a:ext>
            </a:extLst>
          </p:cNvPr>
          <p:cNvSpPr txBox="1"/>
          <p:nvPr/>
        </p:nvSpPr>
        <p:spPr>
          <a:xfrm>
            <a:off x="594923" y="1658600"/>
            <a:ext cx="10331591" cy="1898666"/>
          </a:xfrm>
          <a:prstGeom prst="rect">
            <a:avLst/>
          </a:prstGeom>
        </p:spPr>
        <p:txBody>
          <a:bodyPr vert="horz" lIns="91440" tIns="45720" rIns="91440" bIns="45720" rtlCol="0">
            <a:noAutofit/>
          </a:bodyPr>
          <a:lstStyle/>
          <a:p>
            <a:pPr marL="457171" marR="0" lvl="1" indent="0" algn="ctr" defTabSz="914342" rtl="0" eaLnBrk="1" fontAlgn="auto" latinLnBrk="0" hangingPunct="1">
              <a:lnSpc>
                <a:spcPct val="100000"/>
              </a:lnSpc>
              <a:spcBef>
                <a:spcPts val="0"/>
              </a:spcBef>
              <a:spcAft>
                <a:spcPts val="600"/>
              </a:spcAft>
              <a:buClrTx/>
              <a:buSzTx/>
              <a:buFontTx/>
              <a:buNone/>
              <a:tabLst/>
              <a:defRPr/>
            </a:pPr>
            <a:endParaRPr kumimoji="0" lang="en-US" sz="100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a:p>
            <a:pPr marL="457171" marR="0" lvl="1" indent="0" algn="ctr" defTabSz="914342" rtl="0" eaLnBrk="1" fontAlgn="auto" latinLnBrk="0" hangingPunct="1">
              <a:lnSpc>
                <a:spcPct val="100000"/>
              </a:lnSpc>
              <a:spcBef>
                <a:spcPts val="0"/>
              </a:spcBef>
              <a:spcAft>
                <a:spcPts val="600"/>
              </a:spcAft>
              <a:buClrTx/>
              <a:buSzTx/>
              <a:buFontTx/>
              <a:buNone/>
              <a:tabLst/>
              <a:defRPr/>
            </a:pPr>
            <a:endParaRPr kumimoji="0" lang="en-US" sz="100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
        <p:nvSpPr>
          <p:cNvPr id="3" name="TextBox 2">
            <a:extLst>
              <a:ext uri="{FF2B5EF4-FFF2-40B4-BE49-F238E27FC236}">
                <a16:creationId xmlns:a16="http://schemas.microsoft.com/office/drawing/2014/main" id="{02BB97CC-A24C-0B06-ADDE-25A341AAAC04}"/>
              </a:ext>
            </a:extLst>
          </p:cNvPr>
          <p:cNvSpPr txBox="1"/>
          <p:nvPr/>
        </p:nvSpPr>
        <p:spPr>
          <a:xfrm>
            <a:off x="-394603" y="1680894"/>
            <a:ext cx="12310641" cy="4778497"/>
          </a:xfrm>
          <a:prstGeom prst="rect">
            <a:avLst/>
          </a:prstGeom>
        </p:spPr>
        <p:txBody>
          <a:bodyPr vert="horz" lIns="91440" tIns="45720" rIns="91440" bIns="45720" rtlCol="0">
            <a:noAutofit/>
          </a:bodyPr>
          <a:lstStyle/>
          <a:p>
            <a:pPr marL="1371571" marR="0" lvl="1" indent="-914400" algn="l" defTabSz="914342" rtl="0" eaLnBrk="1" fontAlgn="auto" latinLnBrk="0" hangingPunct="1">
              <a:lnSpc>
                <a:spcPct val="100000"/>
              </a:lnSpc>
              <a:spcBef>
                <a:spcPts val="0"/>
              </a:spcBef>
              <a:spcAft>
                <a:spcPts val="600"/>
              </a:spcAft>
              <a:buClrTx/>
              <a:buSzTx/>
              <a:buFont typeface="+mj-lt"/>
              <a:buAutoNum type="arabicPeriod"/>
              <a:tabLst/>
              <a:defRPr/>
            </a:pPr>
            <a:endParaRPr kumimoji="0" lang="en-US" sz="45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
        <p:nvSpPr>
          <p:cNvPr id="6" name="TextBox 5">
            <a:extLst>
              <a:ext uri="{FF2B5EF4-FFF2-40B4-BE49-F238E27FC236}">
                <a16:creationId xmlns:a16="http://schemas.microsoft.com/office/drawing/2014/main" id="{4C10FBD9-34D4-030C-A329-22279313302F}"/>
              </a:ext>
            </a:extLst>
          </p:cNvPr>
          <p:cNvSpPr txBox="1"/>
          <p:nvPr/>
        </p:nvSpPr>
        <p:spPr>
          <a:xfrm>
            <a:off x="-370275" y="1891996"/>
            <a:ext cx="12838046" cy="4778497"/>
          </a:xfrm>
          <a:prstGeom prst="rect">
            <a:avLst/>
          </a:prstGeom>
        </p:spPr>
        <p:txBody>
          <a:bodyPr vert="horz" lIns="91440" tIns="45720" rIns="91440" bIns="45720" rtlCol="0">
            <a:noAutofit/>
          </a:bodyPr>
          <a:lstStyle/>
          <a:p>
            <a:pPr marL="457171" marR="0" lvl="1" indent="0" algn="l" defTabSz="914342" rtl="0" eaLnBrk="1" fontAlgn="auto" latinLnBrk="0" hangingPunct="1">
              <a:lnSpc>
                <a:spcPct val="100000"/>
              </a:lnSpc>
              <a:spcBef>
                <a:spcPts val="0"/>
              </a:spcBef>
              <a:spcAft>
                <a:spcPts val="600"/>
              </a:spcAft>
              <a:buClrTx/>
              <a:buSzTx/>
              <a:buFontTx/>
              <a:buNone/>
              <a:tabLst/>
              <a:defRPr/>
            </a:pPr>
            <a:endParaRPr kumimoji="0" lang="en-US" sz="5000" b="1" i="0" u="sng"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pic>
        <p:nvPicPr>
          <p:cNvPr id="8" name="Picture 7">
            <a:extLst>
              <a:ext uri="{FF2B5EF4-FFF2-40B4-BE49-F238E27FC236}">
                <a16:creationId xmlns:a16="http://schemas.microsoft.com/office/drawing/2014/main" id="{48C2F5A5-83EF-62B1-293A-A1018ED57FAB}"/>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p:blipFill>
        <p:spPr>
          <a:xfrm>
            <a:off x="3048" y="-2663952"/>
            <a:ext cx="12185904" cy="12185904"/>
          </a:xfrm>
          <a:prstGeom prst="rect">
            <a:avLst/>
          </a:prstGeom>
        </p:spPr>
      </p:pic>
      <p:pic>
        <p:nvPicPr>
          <p:cNvPr id="9" name="Picture 8">
            <a:extLst>
              <a:ext uri="{FF2B5EF4-FFF2-40B4-BE49-F238E27FC236}">
                <a16:creationId xmlns:a16="http://schemas.microsoft.com/office/drawing/2014/main" id="{18973408-209F-1400-603C-8DA0E0FB0E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2933" y="-364067"/>
            <a:ext cx="7586134" cy="7586134"/>
          </a:xfrm>
          <a:prstGeom prst="rect">
            <a:avLst/>
          </a:prstGeom>
        </p:spPr>
      </p:pic>
      <p:sp>
        <p:nvSpPr>
          <p:cNvPr id="10" name="TextBox 9">
            <a:extLst>
              <a:ext uri="{FF2B5EF4-FFF2-40B4-BE49-F238E27FC236}">
                <a16:creationId xmlns:a16="http://schemas.microsoft.com/office/drawing/2014/main" id="{5786D925-2991-BA86-25F1-B262831A91D5}"/>
              </a:ext>
            </a:extLst>
          </p:cNvPr>
          <p:cNvSpPr txBox="1"/>
          <p:nvPr/>
        </p:nvSpPr>
        <p:spPr>
          <a:xfrm>
            <a:off x="3017280" y="297752"/>
            <a:ext cx="5703995" cy="1447403"/>
          </a:xfrm>
          <a:prstGeom prst="rect">
            <a:avLst/>
          </a:prstGeom>
        </p:spPr>
        <p:txBody>
          <a:bodyPr vert="horz" lIns="91440" tIns="45720" rIns="91440" bIns="45720" rtlCol="0">
            <a:noAutofit/>
          </a:bodyPr>
          <a:lstStyle/>
          <a:p>
            <a:pPr lvl="1" algn="ctr">
              <a:spcAft>
                <a:spcPts val="600"/>
              </a:spcAft>
            </a:pPr>
            <a:r>
              <a:rPr lang="en-US" sz="6000" b="1" dirty="0">
                <a:effectLst/>
                <a:latin typeface="Castellar" panose="020A0402060406010301" pitchFamily="18" charset="0"/>
              </a:rPr>
              <a:t>righteous</a:t>
            </a:r>
          </a:p>
        </p:txBody>
      </p:sp>
      <p:sp>
        <p:nvSpPr>
          <p:cNvPr id="12" name="TextBox 11">
            <a:extLst>
              <a:ext uri="{FF2B5EF4-FFF2-40B4-BE49-F238E27FC236}">
                <a16:creationId xmlns:a16="http://schemas.microsoft.com/office/drawing/2014/main" id="{EAEC8FC7-E385-7AC6-6D61-84A86D102402}"/>
              </a:ext>
            </a:extLst>
          </p:cNvPr>
          <p:cNvSpPr txBox="1"/>
          <p:nvPr/>
        </p:nvSpPr>
        <p:spPr>
          <a:xfrm>
            <a:off x="2258379" y="5905615"/>
            <a:ext cx="7004676" cy="1447403"/>
          </a:xfrm>
          <a:prstGeom prst="rect">
            <a:avLst/>
          </a:prstGeom>
        </p:spPr>
        <p:txBody>
          <a:bodyPr vert="horz" lIns="91440" tIns="45720" rIns="91440" bIns="45720" rtlCol="0">
            <a:noAutofit/>
          </a:bodyPr>
          <a:lstStyle/>
          <a:p>
            <a:pPr lvl="1" algn="ctr">
              <a:spcAft>
                <a:spcPts val="600"/>
              </a:spcAft>
            </a:pPr>
            <a:r>
              <a:rPr lang="en-US" sz="6000" b="1" dirty="0">
                <a:ln>
                  <a:solidFill>
                    <a:schemeClr val="bg1"/>
                  </a:solidFill>
                </a:ln>
                <a:solidFill>
                  <a:srgbClr val="FF0000"/>
                </a:solidFill>
                <a:effectLst/>
                <a:latin typeface="Castellar" panose="020A0402060406010301" pitchFamily="18" charset="0"/>
              </a:rPr>
              <a:t>Unrighteous</a:t>
            </a:r>
          </a:p>
        </p:txBody>
      </p:sp>
    </p:spTree>
    <p:extLst>
      <p:ext uri="{BB962C8B-B14F-4D97-AF65-F5344CB8AC3E}">
        <p14:creationId xmlns:p14="http://schemas.microsoft.com/office/powerpoint/2010/main" val="77341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4D56E3-8E35-46A4-9AB8-866344B623C1}"/>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A7F6CE5B-82FB-004D-F009-5C73BFC2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sketchy line">
            <a:extLst>
              <a:ext uri="{FF2B5EF4-FFF2-40B4-BE49-F238E27FC236}">
                <a16:creationId xmlns:a16="http://schemas.microsoft.com/office/drawing/2014/main" id="{FE41F875-BD7D-3D29-A706-F2522A64B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E305D4F6-7139-D453-9A20-E70273F7F42F}"/>
              </a:ext>
            </a:extLst>
          </p:cNvPr>
          <p:cNvSpPr txBox="1"/>
          <p:nvPr/>
        </p:nvSpPr>
        <p:spPr>
          <a:xfrm>
            <a:off x="890071" y="895558"/>
            <a:ext cx="11025967" cy="342474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9000" b="1" i="0" u="none" strike="noStrike" kern="1200" cap="none" spc="0" normalizeH="0" baseline="0" noProof="0" dirty="0">
                <a:ln w="22225">
                  <a:solidFill>
                    <a:prstClr val="black"/>
                  </a:solidFill>
                  <a:miter lim="800000"/>
                </a:ln>
                <a:solidFill>
                  <a:prstClr val="white"/>
                </a:solidFill>
                <a:effectLst/>
                <a:uLnTx/>
                <a:uFillTx/>
                <a:latin typeface="Copperplate Gothic Bold" panose="020E0705020206020404" pitchFamily="34" charset="0"/>
                <a:ea typeface="+mn-ea"/>
                <a:cs typeface="+mn-cs"/>
              </a:rPr>
              <a:t>Matthew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7000" b="1" i="0" u="none" strike="noStrike" kern="1200" cap="none" spc="0" normalizeH="0" baseline="0" noProof="0" dirty="0">
                <a:ln w="22225">
                  <a:solidFill>
                    <a:prstClr val="black"/>
                  </a:solidFill>
                  <a:miter lim="800000"/>
                </a:ln>
                <a:solidFill>
                  <a:prstClr val="white"/>
                </a:solidFill>
                <a:effectLst/>
                <a:uLnTx/>
                <a:uFillTx/>
                <a:latin typeface="Copperplate Gothic Bold" panose="020E0705020206020404" pitchFamily="34" charset="0"/>
                <a:ea typeface="+mn-ea"/>
                <a:cs typeface="+mn-cs"/>
              </a:rPr>
              <a:t>8:12; 25:30; 10:28 </a:t>
            </a:r>
          </a:p>
        </p:txBody>
      </p:sp>
      <p:sp>
        <p:nvSpPr>
          <p:cNvPr id="13" name="TextBox 12">
            <a:extLst>
              <a:ext uri="{FF2B5EF4-FFF2-40B4-BE49-F238E27FC236}">
                <a16:creationId xmlns:a16="http://schemas.microsoft.com/office/drawing/2014/main" id="{E79F007E-A259-AC2A-EC35-85FF04E5B8E0}"/>
              </a:ext>
            </a:extLst>
          </p:cNvPr>
          <p:cNvSpPr txBox="1"/>
          <p:nvPr/>
        </p:nvSpPr>
        <p:spPr>
          <a:xfrm>
            <a:off x="594923" y="1658600"/>
            <a:ext cx="10331591" cy="1898666"/>
          </a:xfrm>
          <a:prstGeom prst="rect">
            <a:avLst/>
          </a:prstGeom>
        </p:spPr>
        <p:txBody>
          <a:bodyPr vert="horz" lIns="91440" tIns="45720" rIns="91440" bIns="45720" rtlCol="0">
            <a:noAutofit/>
          </a:bodyPr>
          <a:lstStyle/>
          <a:p>
            <a:pPr marL="457171" marR="0" lvl="1" indent="0" algn="ctr" defTabSz="914342" rtl="0" eaLnBrk="1" fontAlgn="auto" latinLnBrk="0" hangingPunct="1">
              <a:lnSpc>
                <a:spcPct val="100000"/>
              </a:lnSpc>
              <a:spcBef>
                <a:spcPts val="0"/>
              </a:spcBef>
              <a:spcAft>
                <a:spcPts val="600"/>
              </a:spcAft>
              <a:buClrTx/>
              <a:buSzTx/>
              <a:buFontTx/>
              <a:buNone/>
              <a:tabLst/>
              <a:defRPr/>
            </a:pPr>
            <a:endParaRPr kumimoji="0" lang="en-US" sz="100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a:p>
            <a:pPr marL="457171" marR="0" lvl="1" indent="0" algn="ctr" defTabSz="914342" rtl="0" eaLnBrk="1" fontAlgn="auto" latinLnBrk="0" hangingPunct="1">
              <a:lnSpc>
                <a:spcPct val="100000"/>
              </a:lnSpc>
              <a:spcBef>
                <a:spcPts val="0"/>
              </a:spcBef>
              <a:spcAft>
                <a:spcPts val="600"/>
              </a:spcAft>
              <a:buClrTx/>
              <a:buSzTx/>
              <a:buFontTx/>
              <a:buNone/>
              <a:tabLst/>
              <a:defRPr/>
            </a:pPr>
            <a:endParaRPr kumimoji="0" lang="en-US" sz="100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
        <p:nvSpPr>
          <p:cNvPr id="3" name="TextBox 2">
            <a:extLst>
              <a:ext uri="{FF2B5EF4-FFF2-40B4-BE49-F238E27FC236}">
                <a16:creationId xmlns:a16="http://schemas.microsoft.com/office/drawing/2014/main" id="{9050953D-5A77-0BDD-588D-2338E251609D}"/>
              </a:ext>
            </a:extLst>
          </p:cNvPr>
          <p:cNvSpPr txBox="1"/>
          <p:nvPr/>
        </p:nvSpPr>
        <p:spPr>
          <a:xfrm>
            <a:off x="-394603" y="1680894"/>
            <a:ext cx="12310641" cy="4778497"/>
          </a:xfrm>
          <a:prstGeom prst="rect">
            <a:avLst/>
          </a:prstGeom>
        </p:spPr>
        <p:txBody>
          <a:bodyPr vert="horz" lIns="91440" tIns="45720" rIns="91440" bIns="45720" rtlCol="0">
            <a:noAutofit/>
          </a:bodyPr>
          <a:lstStyle/>
          <a:p>
            <a:pPr marL="1371571" marR="0" lvl="1" indent="-914400" algn="l" defTabSz="914342" rtl="0" eaLnBrk="1" fontAlgn="auto" latinLnBrk="0" hangingPunct="1">
              <a:lnSpc>
                <a:spcPct val="100000"/>
              </a:lnSpc>
              <a:spcBef>
                <a:spcPts val="0"/>
              </a:spcBef>
              <a:spcAft>
                <a:spcPts val="600"/>
              </a:spcAft>
              <a:buClrTx/>
              <a:buSzTx/>
              <a:buFont typeface="+mj-lt"/>
              <a:buAutoNum type="arabicPeriod"/>
              <a:tabLst/>
              <a:defRPr/>
            </a:pPr>
            <a:endParaRPr kumimoji="0" lang="en-US" sz="4500" b="1" i="0" u="none"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sp>
        <p:nvSpPr>
          <p:cNvPr id="6" name="TextBox 5">
            <a:extLst>
              <a:ext uri="{FF2B5EF4-FFF2-40B4-BE49-F238E27FC236}">
                <a16:creationId xmlns:a16="http://schemas.microsoft.com/office/drawing/2014/main" id="{F5C407F9-FA09-B2EC-4C21-9BB48FD6D8F6}"/>
              </a:ext>
            </a:extLst>
          </p:cNvPr>
          <p:cNvSpPr txBox="1"/>
          <p:nvPr/>
        </p:nvSpPr>
        <p:spPr>
          <a:xfrm>
            <a:off x="-370275" y="1891996"/>
            <a:ext cx="12838046" cy="4778497"/>
          </a:xfrm>
          <a:prstGeom prst="rect">
            <a:avLst/>
          </a:prstGeom>
        </p:spPr>
        <p:txBody>
          <a:bodyPr vert="horz" lIns="91440" tIns="45720" rIns="91440" bIns="45720" rtlCol="0">
            <a:noAutofit/>
          </a:bodyPr>
          <a:lstStyle/>
          <a:p>
            <a:pPr marL="457171" marR="0" lvl="1" indent="0" algn="l" defTabSz="914342" rtl="0" eaLnBrk="1" fontAlgn="auto" latinLnBrk="0" hangingPunct="1">
              <a:lnSpc>
                <a:spcPct val="100000"/>
              </a:lnSpc>
              <a:spcBef>
                <a:spcPts val="0"/>
              </a:spcBef>
              <a:spcAft>
                <a:spcPts val="600"/>
              </a:spcAft>
              <a:buClrTx/>
              <a:buSzTx/>
              <a:buFontTx/>
              <a:buNone/>
              <a:tabLst/>
              <a:defRPr/>
            </a:pPr>
            <a:endParaRPr kumimoji="0" lang="en-US" sz="5000" b="1" i="0" u="sng" strike="noStrike" kern="1200" cap="none" spc="0" normalizeH="0" baseline="0" noProof="0" dirty="0">
              <a:ln>
                <a:noFill/>
              </a:ln>
              <a:solidFill>
                <a:prstClr val="white"/>
              </a:solidFill>
              <a:effectLst/>
              <a:uLnTx/>
              <a:uFillTx/>
              <a:latin typeface="Eras Medium ITC" panose="020B0602030504020804" pitchFamily="34" charset="0"/>
              <a:ea typeface="+mn-ea"/>
              <a:cs typeface="+mn-cs"/>
            </a:endParaRPr>
          </a:p>
        </p:txBody>
      </p:sp>
      <p:pic>
        <p:nvPicPr>
          <p:cNvPr id="8" name="Picture 7">
            <a:extLst>
              <a:ext uri="{FF2B5EF4-FFF2-40B4-BE49-F238E27FC236}">
                <a16:creationId xmlns:a16="http://schemas.microsoft.com/office/drawing/2014/main" id="{37544D0B-C8BC-4BAA-7214-B8FE06811E46}"/>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p:blipFill>
        <p:spPr>
          <a:xfrm>
            <a:off x="3048" y="-2663952"/>
            <a:ext cx="12185904" cy="12185904"/>
          </a:xfrm>
          <a:prstGeom prst="rect">
            <a:avLst/>
          </a:prstGeom>
        </p:spPr>
      </p:pic>
      <p:pic>
        <p:nvPicPr>
          <p:cNvPr id="9" name="Picture 8">
            <a:extLst>
              <a:ext uri="{FF2B5EF4-FFF2-40B4-BE49-F238E27FC236}">
                <a16:creationId xmlns:a16="http://schemas.microsoft.com/office/drawing/2014/main" id="{73C6DC0B-D903-3118-A8C9-D8DDCD5E7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2933" y="-364067"/>
            <a:ext cx="7586134" cy="7586134"/>
          </a:xfrm>
          <a:prstGeom prst="rect">
            <a:avLst/>
          </a:prstGeom>
        </p:spPr>
      </p:pic>
      <p:sp>
        <p:nvSpPr>
          <p:cNvPr id="2" name="Rectangle 1">
            <a:extLst>
              <a:ext uri="{FF2B5EF4-FFF2-40B4-BE49-F238E27FC236}">
                <a16:creationId xmlns:a16="http://schemas.microsoft.com/office/drawing/2014/main" id="{0FE012B8-36E3-CA7E-0646-987E7176F717}"/>
              </a:ext>
            </a:extLst>
          </p:cNvPr>
          <p:cNvSpPr/>
          <p:nvPr/>
        </p:nvSpPr>
        <p:spPr>
          <a:xfrm>
            <a:off x="403860" y="320040"/>
            <a:ext cx="11384280" cy="6217920"/>
          </a:xfrm>
          <a:prstGeom prst="rect">
            <a:avLst/>
          </a:prstGeom>
          <a:solidFill>
            <a:schemeClr val="bg1">
              <a:lumMod val="85000"/>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406009D-E2C5-6D88-34A4-C4C870DD5B61}"/>
              </a:ext>
            </a:extLst>
          </p:cNvPr>
          <p:cNvSpPr txBox="1"/>
          <p:nvPr/>
        </p:nvSpPr>
        <p:spPr>
          <a:xfrm>
            <a:off x="116840" y="496342"/>
            <a:ext cx="11671300" cy="6138429"/>
          </a:xfrm>
          <a:prstGeom prst="rect">
            <a:avLst/>
          </a:prstGeom>
        </p:spPr>
        <p:txBody>
          <a:bodyPr vert="horz" lIns="91440" tIns="45720" rIns="91440" bIns="45720" rtlCol="0" anchor="t">
            <a:noAutofit/>
          </a:bodyPr>
          <a:lstStyle/>
          <a:p>
            <a:pPr marL="457171" marR="0" lvl="1" indent="0" algn="ctr" defTabSz="914342" rtl="0" eaLnBrk="1" fontAlgn="auto" latinLnBrk="0" hangingPunct="1">
              <a:lnSpc>
                <a:spcPct val="100000"/>
              </a:lnSpc>
              <a:spcBef>
                <a:spcPts val="0"/>
              </a:spcBef>
              <a:spcAft>
                <a:spcPts val="600"/>
              </a:spcAft>
              <a:buClrTx/>
              <a:buSzTx/>
              <a:buFontTx/>
              <a:buNone/>
              <a:tabLst/>
              <a:defRPr/>
            </a:pPr>
            <a:r>
              <a:rPr kumimoji="0" lang="en-US" sz="75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“Get away from me! Go into the unending fire that has been prepared for the devil and his angels.” </a:t>
            </a:r>
            <a:endParaRPr lang="en-US" sz="7500" b="1" dirty="0">
              <a:ln w="28575">
                <a:noFill/>
              </a:ln>
              <a:solidFill>
                <a:prstClr val="black"/>
              </a:solidFill>
              <a:latin typeface="Eras Medium ITC" panose="020B0602030504020804" pitchFamily="34" charset="0"/>
            </a:endParaRPr>
          </a:p>
        </p:txBody>
      </p:sp>
    </p:spTree>
    <p:extLst>
      <p:ext uri="{BB962C8B-B14F-4D97-AF65-F5344CB8AC3E}">
        <p14:creationId xmlns:p14="http://schemas.microsoft.com/office/powerpoint/2010/main" val="187085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7AFD-7590-0CA3-3A3B-3C8409B78E3D}"/>
            </a:ext>
          </a:extLst>
        </p:cNvPr>
        <p:cNvGrpSpPr/>
        <p:nvPr/>
      </p:nvGrpSpPr>
      <p:grpSpPr>
        <a:xfrm>
          <a:off x="0" y="0"/>
          <a:ext cx="0" cy="0"/>
          <a:chOff x="0" y="0"/>
          <a:chExt cx="0" cy="0"/>
        </a:xfrm>
      </p:grpSpPr>
      <p:pic>
        <p:nvPicPr>
          <p:cNvPr id="5" name="Picture 4" descr="A white hexagons on a white background&#10;&#10;AI-generated content may be incorrect.">
            <a:extLst>
              <a:ext uri="{FF2B5EF4-FFF2-40B4-BE49-F238E27FC236}">
                <a16:creationId xmlns:a16="http://schemas.microsoft.com/office/drawing/2014/main" id="{CAEB8B70-BF94-002B-E058-DD57A3DB0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6" name="Rectangle 5">
            <a:extLst>
              <a:ext uri="{FF2B5EF4-FFF2-40B4-BE49-F238E27FC236}">
                <a16:creationId xmlns:a16="http://schemas.microsoft.com/office/drawing/2014/main" id="{C2E31642-644A-7311-0FE9-F0BE80643E69}"/>
              </a:ext>
            </a:extLst>
          </p:cNvPr>
          <p:cNvSpPr/>
          <p:nvPr/>
        </p:nvSpPr>
        <p:spPr>
          <a:xfrm>
            <a:off x="403860" y="320040"/>
            <a:ext cx="11384280" cy="6217920"/>
          </a:xfrm>
          <a:prstGeom prst="rect">
            <a:avLst/>
          </a:prstGeom>
          <a:solidFill>
            <a:schemeClr val="bg1">
              <a:lumMod val="85000"/>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E063187-682B-EEED-EA23-CB37903B8749}"/>
              </a:ext>
            </a:extLst>
          </p:cNvPr>
          <p:cNvSpPr txBox="1"/>
          <p:nvPr/>
        </p:nvSpPr>
        <p:spPr>
          <a:xfrm>
            <a:off x="-152400" y="559336"/>
            <a:ext cx="11671300" cy="6138429"/>
          </a:xfrm>
          <a:prstGeom prst="rect">
            <a:avLst/>
          </a:prstGeom>
        </p:spPr>
        <p:txBody>
          <a:bodyPr vert="horz" lIns="91440" tIns="45720" rIns="91440" bIns="45720" rtlCol="0" anchor="t">
            <a:noAutofit/>
          </a:bodyPr>
          <a:lstStyle/>
          <a:p>
            <a:pPr marL="457171" marR="0" lvl="1" indent="0" algn="ctr" defTabSz="914342" rtl="0" eaLnBrk="1" fontAlgn="auto" latinLnBrk="0" hangingPunct="1">
              <a:lnSpc>
                <a:spcPct val="100000"/>
              </a:lnSpc>
              <a:spcBef>
                <a:spcPts val="0"/>
              </a:spcBef>
              <a:spcAft>
                <a:spcPts val="600"/>
              </a:spcAft>
              <a:buClrTx/>
              <a:buSzTx/>
              <a:buFontTx/>
              <a:buNone/>
              <a:tabLst/>
              <a:defRPr/>
            </a:pPr>
            <a:r>
              <a:rPr kumimoji="0" lang="en-US" sz="46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“There is no doctrine which I would more willingly remove from Christianity than this, if it lay in my power. But it has the full support of scripture and, specially, of Our Lord’s own words…I would pay any price to be able to say truthfully ‘All will be saved.’ But my reason retorts ‘Without their will, or with it?’”</a:t>
            </a:r>
            <a:endParaRPr lang="en-US" sz="4600" b="1" dirty="0">
              <a:ln w="28575">
                <a:noFill/>
              </a:ln>
              <a:solidFill>
                <a:prstClr val="black"/>
              </a:solidFill>
              <a:latin typeface="Eras Medium ITC" panose="020B0602030504020804" pitchFamily="34" charset="0"/>
            </a:endParaRPr>
          </a:p>
        </p:txBody>
      </p:sp>
    </p:spTree>
    <p:extLst>
      <p:ext uri="{BB962C8B-B14F-4D97-AF65-F5344CB8AC3E}">
        <p14:creationId xmlns:p14="http://schemas.microsoft.com/office/powerpoint/2010/main" val="1430332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EE89-346D-A618-09D5-C4677E6B949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FFB62A0-6B2E-CE8E-9D07-33072C2B57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18745"/>
            <a:ext cx="12192002" cy="8095489"/>
          </a:xfrm>
          <a:prstGeom prst="rect">
            <a:avLst/>
          </a:prstGeom>
        </p:spPr>
      </p:pic>
    </p:spTree>
    <p:extLst>
      <p:ext uri="{BB962C8B-B14F-4D97-AF65-F5344CB8AC3E}">
        <p14:creationId xmlns:p14="http://schemas.microsoft.com/office/powerpoint/2010/main" val="88675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115C-29C7-DF06-69F5-33B9A2258A9F}"/>
            </a:ext>
          </a:extLst>
        </p:cNvPr>
        <p:cNvGrpSpPr/>
        <p:nvPr/>
      </p:nvGrpSpPr>
      <p:grpSpPr>
        <a:xfrm>
          <a:off x="0" y="0"/>
          <a:ext cx="0" cy="0"/>
          <a:chOff x="0" y="0"/>
          <a:chExt cx="0" cy="0"/>
        </a:xfrm>
      </p:grpSpPr>
      <p:pic>
        <p:nvPicPr>
          <p:cNvPr id="4" name="Picture 3" descr="A white rectangle with black lines&#10;&#10;AI-generated content may be incorrect.">
            <a:extLst>
              <a:ext uri="{FF2B5EF4-FFF2-40B4-BE49-F238E27FC236}">
                <a16:creationId xmlns:a16="http://schemas.microsoft.com/office/drawing/2014/main" id="{ED7D6402-81ED-D346-69D6-91797962D10B}"/>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pic>
        <p:nvPicPr>
          <p:cNvPr id="3" name="Picture 2">
            <a:extLst>
              <a:ext uri="{FF2B5EF4-FFF2-40B4-BE49-F238E27FC236}">
                <a16:creationId xmlns:a16="http://schemas.microsoft.com/office/drawing/2014/main" id="{9FE990AF-3211-EA4F-F494-7202A5A6F0A4}"/>
              </a:ext>
            </a:extLst>
          </p:cNvPr>
          <p:cNvPicPr>
            <a:picLocks noChangeAspect="1"/>
          </p:cNvPicPr>
          <p:nvPr/>
        </p:nvPicPr>
        <p:blipFill>
          <a:blip r:embed="rId3">
            <a:extLst>
              <a:ext uri="{28A0092B-C50C-407E-A947-70E740481C1C}">
                <a14:useLocalDpi xmlns:a14="http://schemas.microsoft.com/office/drawing/2010/main" val="0"/>
              </a:ext>
            </a:extLst>
          </a:blip>
          <a:srcRect l="19834" t="16255" r="23924" b="25203"/>
          <a:stretch>
            <a:fillRect/>
          </a:stretch>
        </p:blipFill>
        <p:spPr>
          <a:xfrm>
            <a:off x="3466948" y="1613304"/>
            <a:ext cx="5257800" cy="5472892"/>
          </a:xfrm>
          <a:prstGeom prst="rect">
            <a:avLst/>
          </a:prstGeom>
        </p:spPr>
      </p:pic>
    </p:spTree>
    <p:extLst>
      <p:ext uri="{BB962C8B-B14F-4D97-AF65-F5344CB8AC3E}">
        <p14:creationId xmlns:p14="http://schemas.microsoft.com/office/powerpoint/2010/main" val="10356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474EA-EDFB-A347-455E-1471F7AB6140}"/>
            </a:ext>
          </a:extLst>
        </p:cNvPr>
        <p:cNvGrpSpPr/>
        <p:nvPr/>
      </p:nvGrpSpPr>
      <p:grpSpPr>
        <a:xfrm>
          <a:off x="0" y="0"/>
          <a:ext cx="0" cy="0"/>
          <a:chOff x="0" y="0"/>
          <a:chExt cx="0" cy="0"/>
        </a:xfrm>
      </p:grpSpPr>
      <p:pic>
        <p:nvPicPr>
          <p:cNvPr id="4" name="Picture 3" descr="A white rectangle with black lines&#10;&#10;AI-generated content may be incorrect.">
            <a:extLst>
              <a:ext uri="{FF2B5EF4-FFF2-40B4-BE49-F238E27FC236}">
                <a16:creationId xmlns:a16="http://schemas.microsoft.com/office/drawing/2014/main" id="{3C902398-59AD-97F8-CBB3-5D1D04EA2C63}"/>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pic>
        <p:nvPicPr>
          <p:cNvPr id="3" name="Picture 2">
            <a:extLst>
              <a:ext uri="{FF2B5EF4-FFF2-40B4-BE49-F238E27FC236}">
                <a16:creationId xmlns:a16="http://schemas.microsoft.com/office/drawing/2014/main" id="{F877159D-251D-4FEE-0CCF-871FAC3E7472}"/>
              </a:ext>
            </a:extLst>
          </p:cNvPr>
          <p:cNvPicPr>
            <a:picLocks noChangeAspect="1"/>
          </p:cNvPicPr>
          <p:nvPr/>
        </p:nvPicPr>
        <p:blipFill>
          <a:blip r:embed="rId3">
            <a:extLst>
              <a:ext uri="{28A0092B-C50C-407E-A947-70E740481C1C}">
                <a14:useLocalDpi xmlns:a14="http://schemas.microsoft.com/office/drawing/2010/main" val="0"/>
              </a:ext>
            </a:extLst>
          </a:blip>
          <a:srcRect l="19834" t="16255" r="23924" b="25203"/>
          <a:stretch>
            <a:fillRect/>
          </a:stretch>
        </p:blipFill>
        <p:spPr>
          <a:xfrm>
            <a:off x="3466948" y="1613304"/>
            <a:ext cx="5257800" cy="5472892"/>
          </a:xfrm>
          <a:prstGeom prst="rect">
            <a:avLst/>
          </a:prstGeom>
        </p:spPr>
      </p:pic>
      <p:pic>
        <p:nvPicPr>
          <p:cNvPr id="5" name="Picture 4" descr="Close-up of a book page with words&#10;&#10;AI-generated content may be incorrect.">
            <a:extLst>
              <a:ext uri="{FF2B5EF4-FFF2-40B4-BE49-F238E27FC236}">
                <a16:creationId xmlns:a16="http://schemas.microsoft.com/office/drawing/2014/main" id="{7AB9C8D4-F591-972C-AAFB-017888A90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 y="-788409"/>
            <a:ext cx="12191394" cy="8130018"/>
          </a:xfrm>
          <a:prstGeom prst="rect">
            <a:avLst/>
          </a:prstGeom>
        </p:spPr>
      </p:pic>
    </p:spTree>
    <p:extLst>
      <p:ext uri="{BB962C8B-B14F-4D97-AF65-F5344CB8AC3E}">
        <p14:creationId xmlns:p14="http://schemas.microsoft.com/office/powerpoint/2010/main" val="333293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D115-D6AE-3D5C-BC0B-41E514F2FAFA}"/>
            </a:ext>
          </a:extLst>
        </p:cNvPr>
        <p:cNvGrpSpPr/>
        <p:nvPr/>
      </p:nvGrpSpPr>
      <p:grpSpPr>
        <a:xfrm>
          <a:off x="0" y="0"/>
          <a:ext cx="0" cy="0"/>
          <a:chOff x="0" y="0"/>
          <a:chExt cx="0" cy="0"/>
        </a:xfrm>
      </p:grpSpPr>
      <p:pic>
        <p:nvPicPr>
          <p:cNvPr id="4" name="Picture 3" descr="A white rectangle with black lines&#10;&#10;AI-generated content may be incorrect.">
            <a:extLst>
              <a:ext uri="{FF2B5EF4-FFF2-40B4-BE49-F238E27FC236}">
                <a16:creationId xmlns:a16="http://schemas.microsoft.com/office/drawing/2014/main" id="{4D43CB62-E365-1823-2D4B-8D416ABEC946}"/>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pic>
        <p:nvPicPr>
          <p:cNvPr id="3" name="Picture 2" descr="A black icon of a person on a podium&#10;&#10;AI-generated content may be incorrect.">
            <a:extLst>
              <a:ext uri="{FF2B5EF4-FFF2-40B4-BE49-F238E27FC236}">
                <a16:creationId xmlns:a16="http://schemas.microsoft.com/office/drawing/2014/main" id="{C6A2D02B-36F9-D4AD-F05B-FA587BB98248}"/>
              </a:ext>
            </a:extLst>
          </p:cNvPr>
          <p:cNvPicPr>
            <a:picLocks noChangeAspect="1"/>
          </p:cNvPicPr>
          <p:nvPr/>
        </p:nvPicPr>
        <p:blipFill>
          <a:blip r:embed="rId3">
            <a:extLst>
              <a:ext uri="{28A0092B-C50C-407E-A947-70E740481C1C}">
                <a14:useLocalDpi xmlns:a14="http://schemas.microsoft.com/office/drawing/2010/main" val="0"/>
              </a:ext>
            </a:extLst>
          </a:blip>
          <a:srcRect l="16400" t="15370" r="16800" b="22592"/>
          <a:stretch>
            <a:fillRect/>
          </a:stretch>
        </p:blipFill>
        <p:spPr>
          <a:xfrm>
            <a:off x="3619500" y="945085"/>
            <a:ext cx="4953000" cy="4967829"/>
          </a:xfrm>
          <a:prstGeom prst="rect">
            <a:avLst/>
          </a:prstGeom>
        </p:spPr>
      </p:pic>
    </p:spTree>
    <p:extLst>
      <p:ext uri="{BB962C8B-B14F-4D97-AF65-F5344CB8AC3E}">
        <p14:creationId xmlns:p14="http://schemas.microsoft.com/office/powerpoint/2010/main" val="77590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D37E-B5FF-E8C1-343B-ECA3E9724A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8A91AA-D949-FB42-F9EF-A81B3D7E39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18745"/>
            <a:ext cx="12192002" cy="8095489"/>
          </a:xfrm>
          <a:prstGeom prst="rect">
            <a:avLst/>
          </a:prstGeom>
        </p:spPr>
      </p:pic>
    </p:spTree>
    <p:extLst>
      <p:ext uri="{BB962C8B-B14F-4D97-AF65-F5344CB8AC3E}">
        <p14:creationId xmlns:p14="http://schemas.microsoft.com/office/powerpoint/2010/main" val="1218046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B1D45-9F9D-CB3D-BDB2-8D93894CD767}"/>
            </a:ext>
          </a:extLst>
        </p:cNvPr>
        <p:cNvGrpSpPr/>
        <p:nvPr/>
      </p:nvGrpSpPr>
      <p:grpSpPr>
        <a:xfrm>
          <a:off x="0" y="0"/>
          <a:ext cx="0" cy="0"/>
          <a:chOff x="0" y="0"/>
          <a:chExt cx="0" cy="0"/>
        </a:xfrm>
      </p:grpSpPr>
      <p:pic>
        <p:nvPicPr>
          <p:cNvPr id="2" name="Picture 1" descr="A white rectangle with black lines&#10;&#10;AI-generated content may be incorrect.">
            <a:extLst>
              <a:ext uri="{FF2B5EF4-FFF2-40B4-BE49-F238E27FC236}">
                <a16:creationId xmlns:a16="http://schemas.microsoft.com/office/drawing/2014/main" id="{9E9F0A33-F929-2FF6-865D-930BBDF9F795}"/>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pic>
        <p:nvPicPr>
          <p:cNvPr id="6" name="Picture 5" descr="A pair of red hearts&#10;&#10;AI-generated content may be incorrect.">
            <a:extLst>
              <a:ext uri="{FF2B5EF4-FFF2-40B4-BE49-F238E27FC236}">
                <a16:creationId xmlns:a16="http://schemas.microsoft.com/office/drawing/2014/main" id="{7E264678-FB90-C02D-9297-F9E07DE8D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98" y="1098550"/>
            <a:ext cx="4660900" cy="4660900"/>
          </a:xfrm>
          <a:prstGeom prst="rect">
            <a:avLst/>
          </a:prstGeom>
        </p:spPr>
      </p:pic>
      <p:sp>
        <p:nvSpPr>
          <p:cNvPr id="7" name="Rectangle 6">
            <a:extLst>
              <a:ext uri="{FF2B5EF4-FFF2-40B4-BE49-F238E27FC236}">
                <a16:creationId xmlns:a16="http://schemas.microsoft.com/office/drawing/2014/main" id="{518B91CD-CA09-2191-50EB-1D75C7AE9792}"/>
              </a:ext>
            </a:extLst>
          </p:cNvPr>
          <p:cNvSpPr/>
          <p:nvPr/>
        </p:nvSpPr>
        <p:spPr>
          <a:xfrm>
            <a:off x="403860" y="320040"/>
            <a:ext cx="11384280" cy="6217920"/>
          </a:xfrm>
          <a:prstGeom prst="rect">
            <a:avLst/>
          </a:prstGeom>
          <a:solidFill>
            <a:schemeClr val="bg1">
              <a:lumMod val="85000"/>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56594F3-3D84-380D-B66A-8B9710688083}"/>
              </a:ext>
            </a:extLst>
          </p:cNvPr>
          <p:cNvSpPr txBox="1"/>
          <p:nvPr/>
        </p:nvSpPr>
        <p:spPr>
          <a:xfrm>
            <a:off x="116840" y="1039611"/>
            <a:ext cx="11671300" cy="6138429"/>
          </a:xfrm>
          <a:prstGeom prst="rect">
            <a:avLst/>
          </a:prstGeom>
        </p:spPr>
        <p:txBody>
          <a:bodyPr vert="horz" lIns="91440" tIns="45720" rIns="91440" bIns="45720" rtlCol="0" anchor="t">
            <a:noAutofit/>
          </a:bodyPr>
          <a:lstStyle/>
          <a:p>
            <a:pPr marL="457171" marR="0" lvl="1" indent="0" algn="ctr" defTabSz="914342" rtl="0" eaLnBrk="1" fontAlgn="auto" latinLnBrk="0" hangingPunct="1">
              <a:lnSpc>
                <a:spcPct val="100000"/>
              </a:lnSpc>
              <a:spcBef>
                <a:spcPts val="0"/>
              </a:spcBef>
              <a:spcAft>
                <a:spcPts val="600"/>
              </a:spcAft>
              <a:buClrTx/>
              <a:buSzTx/>
              <a:buFontTx/>
              <a:buNone/>
              <a:tabLst/>
              <a:defRPr/>
            </a:pPr>
            <a:r>
              <a:rPr kumimoji="0" lang="en-US" sz="100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What does </a:t>
            </a:r>
          </a:p>
          <a:p>
            <a:pPr marL="457171" marR="0" lvl="1" indent="0" algn="ctr" defTabSz="914342" rtl="0" eaLnBrk="1" fontAlgn="auto" latinLnBrk="0" hangingPunct="1">
              <a:lnSpc>
                <a:spcPct val="100000"/>
              </a:lnSpc>
              <a:spcBef>
                <a:spcPts val="0"/>
              </a:spcBef>
              <a:spcAft>
                <a:spcPts val="600"/>
              </a:spcAft>
              <a:buClrTx/>
              <a:buSzTx/>
              <a:buFontTx/>
              <a:buNone/>
              <a:tabLst/>
              <a:defRPr/>
            </a:pPr>
            <a:r>
              <a:rPr kumimoji="0" lang="en-US" sz="10000" b="1" i="0" strike="noStrike" kern="1200" cap="none" spc="0" normalizeH="0" baseline="0" noProof="0" dirty="0">
                <a:ln w="28575">
                  <a:solidFill>
                    <a:schemeClr val="tx1"/>
                  </a:solidFill>
                </a:ln>
                <a:solidFill>
                  <a:srgbClr val="FF0000"/>
                </a:solidFill>
                <a:effectLst/>
                <a:uLnTx/>
                <a:uFillTx/>
                <a:latin typeface="Eras Medium ITC" panose="020B0602030504020804" pitchFamily="34" charset="0"/>
                <a:ea typeface="+mn-ea"/>
                <a:cs typeface="+mn-cs"/>
              </a:rPr>
              <a:t>Love</a:t>
            </a:r>
            <a:r>
              <a:rPr kumimoji="0" lang="en-US" sz="100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 </a:t>
            </a:r>
          </a:p>
          <a:p>
            <a:pPr marL="457171" marR="0" lvl="1" indent="0" algn="ctr" defTabSz="914342" rtl="0" eaLnBrk="1" fontAlgn="auto" latinLnBrk="0" hangingPunct="1">
              <a:lnSpc>
                <a:spcPct val="100000"/>
              </a:lnSpc>
              <a:spcBef>
                <a:spcPts val="0"/>
              </a:spcBef>
              <a:spcAft>
                <a:spcPts val="600"/>
              </a:spcAft>
              <a:buClrTx/>
              <a:buSzTx/>
              <a:buFontTx/>
              <a:buNone/>
              <a:tabLst/>
              <a:defRPr/>
            </a:pPr>
            <a:r>
              <a:rPr kumimoji="0" lang="en-US" sz="100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mean? </a:t>
            </a:r>
            <a:endParaRPr lang="en-US" sz="10000" b="1" dirty="0">
              <a:ln w="28575">
                <a:noFill/>
              </a:ln>
              <a:solidFill>
                <a:prstClr val="black"/>
              </a:solidFill>
              <a:latin typeface="Eras Medium ITC" panose="020B0602030504020804" pitchFamily="34" charset="0"/>
            </a:endParaRPr>
          </a:p>
        </p:txBody>
      </p:sp>
    </p:spTree>
    <p:extLst>
      <p:ext uri="{BB962C8B-B14F-4D97-AF65-F5344CB8AC3E}">
        <p14:creationId xmlns:p14="http://schemas.microsoft.com/office/powerpoint/2010/main" val="1231439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CB84-61B5-11E8-1E05-E7057D55459B}"/>
            </a:ext>
          </a:extLst>
        </p:cNvPr>
        <p:cNvGrpSpPr/>
        <p:nvPr/>
      </p:nvGrpSpPr>
      <p:grpSpPr>
        <a:xfrm>
          <a:off x="0" y="0"/>
          <a:ext cx="0" cy="0"/>
          <a:chOff x="0" y="0"/>
          <a:chExt cx="0" cy="0"/>
        </a:xfrm>
      </p:grpSpPr>
      <p:pic>
        <p:nvPicPr>
          <p:cNvPr id="2" name="Picture 1" descr="A white rectangle with black lines&#10;&#10;AI-generated content may be incorrect.">
            <a:extLst>
              <a:ext uri="{FF2B5EF4-FFF2-40B4-BE49-F238E27FC236}">
                <a16:creationId xmlns:a16="http://schemas.microsoft.com/office/drawing/2014/main" id="{4573AEFD-47EF-8884-342F-5F1590FAF697}"/>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pic>
        <p:nvPicPr>
          <p:cNvPr id="6" name="Picture 5" descr="A pair of red hearts&#10;&#10;AI-generated content may be incorrect.">
            <a:extLst>
              <a:ext uri="{FF2B5EF4-FFF2-40B4-BE49-F238E27FC236}">
                <a16:creationId xmlns:a16="http://schemas.microsoft.com/office/drawing/2014/main" id="{421215EE-BBC9-3967-F01F-565A14918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98" y="1098550"/>
            <a:ext cx="4660900" cy="4660900"/>
          </a:xfrm>
          <a:prstGeom prst="rect">
            <a:avLst/>
          </a:prstGeom>
        </p:spPr>
      </p:pic>
      <p:sp>
        <p:nvSpPr>
          <p:cNvPr id="7" name="Rectangle 6">
            <a:extLst>
              <a:ext uri="{FF2B5EF4-FFF2-40B4-BE49-F238E27FC236}">
                <a16:creationId xmlns:a16="http://schemas.microsoft.com/office/drawing/2014/main" id="{C063BFDC-8FB1-D7FB-A2DF-B5383738E008}"/>
              </a:ext>
            </a:extLst>
          </p:cNvPr>
          <p:cNvSpPr/>
          <p:nvPr/>
        </p:nvSpPr>
        <p:spPr>
          <a:xfrm>
            <a:off x="403860" y="320040"/>
            <a:ext cx="11384280" cy="6217920"/>
          </a:xfrm>
          <a:prstGeom prst="rect">
            <a:avLst/>
          </a:prstGeom>
          <a:solidFill>
            <a:schemeClr val="bg1">
              <a:lumMod val="85000"/>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220AA4E-0291-6D7D-C11D-EE4475E30750}"/>
              </a:ext>
            </a:extLst>
          </p:cNvPr>
          <p:cNvSpPr txBox="1"/>
          <p:nvPr/>
        </p:nvSpPr>
        <p:spPr>
          <a:xfrm>
            <a:off x="116840" y="1039611"/>
            <a:ext cx="11671300" cy="6138429"/>
          </a:xfrm>
          <a:prstGeom prst="rect">
            <a:avLst/>
          </a:prstGeom>
        </p:spPr>
        <p:txBody>
          <a:bodyPr vert="horz" lIns="91440" tIns="45720" rIns="91440" bIns="45720" rtlCol="0" anchor="t">
            <a:noAutofit/>
          </a:bodyPr>
          <a:lstStyle/>
          <a:p>
            <a:pPr marL="457171" marR="0" lvl="1" indent="0" defTabSz="914342" rtl="0" eaLnBrk="1" fontAlgn="auto" latinLnBrk="0" hangingPunct="1">
              <a:lnSpc>
                <a:spcPct val="100000"/>
              </a:lnSpc>
              <a:spcBef>
                <a:spcPts val="0"/>
              </a:spcBef>
              <a:spcAft>
                <a:spcPts val="600"/>
              </a:spcAft>
              <a:buClrTx/>
              <a:buSzTx/>
              <a:buFontTx/>
              <a:buNone/>
              <a:tabLst/>
              <a:defRPr/>
            </a:pPr>
            <a:r>
              <a:rPr kumimoji="0" lang="en-US" sz="10000" b="1" i="0" strike="noStrike" kern="1200" cap="none" spc="0" normalizeH="0" baseline="0" noProof="0" dirty="0">
                <a:ln w="28575">
                  <a:solidFill>
                    <a:schemeClr val="tx1"/>
                  </a:solidFill>
                </a:ln>
                <a:solidFill>
                  <a:srgbClr val="FF0000"/>
                </a:solidFill>
                <a:effectLst/>
                <a:uLnTx/>
                <a:uFillTx/>
                <a:latin typeface="Eras Medium ITC" panose="020B0602030504020804" pitchFamily="34" charset="0"/>
                <a:ea typeface="+mn-ea"/>
                <a:cs typeface="+mn-cs"/>
              </a:rPr>
              <a:t>Love</a:t>
            </a:r>
            <a:endParaRPr kumimoji="0" lang="en-US" sz="100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endParaRPr>
          </a:p>
          <a:p>
            <a:pPr marL="457171" marR="0" lvl="1" indent="0" defTabSz="914342" rtl="0" eaLnBrk="1" fontAlgn="auto" latinLnBrk="0" hangingPunct="1">
              <a:lnSpc>
                <a:spcPct val="100000"/>
              </a:lnSpc>
              <a:spcBef>
                <a:spcPts val="0"/>
              </a:spcBef>
              <a:spcAft>
                <a:spcPts val="600"/>
              </a:spcAft>
              <a:buClrTx/>
              <a:buSzTx/>
              <a:buFontTx/>
              <a:buNone/>
              <a:tabLst/>
              <a:defRPr/>
            </a:pPr>
            <a:r>
              <a:rPr kumimoji="0" lang="en-US" sz="80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A </a:t>
            </a:r>
            <a:r>
              <a:rPr kumimoji="0" lang="en-US" sz="8000" b="1" i="0" u="sng"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free</a:t>
            </a:r>
            <a:r>
              <a:rPr kumimoji="0" lang="en-US" sz="8000" b="1" i="0"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 and </a:t>
            </a:r>
            <a:r>
              <a:rPr kumimoji="0" lang="en-US" sz="8000" b="1" i="0" u="sng" strike="noStrike" kern="1200" cap="none" spc="0" normalizeH="0" baseline="0" noProof="0" dirty="0">
                <a:ln w="28575">
                  <a:noFill/>
                </a:ln>
                <a:solidFill>
                  <a:prstClr val="black"/>
                </a:solidFill>
                <a:effectLst/>
                <a:uLnTx/>
                <a:uFillTx/>
                <a:latin typeface="Eras Medium ITC" panose="020B0602030504020804" pitchFamily="34" charset="0"/>
                <a:ea typeface="+mn-ea"/>
                <a:cs typeface="+mn-cs"/>
              </a:rPr>
              <a:t>reciprocal choice. </a:t>
            </a:r>
            <a:endParaRPr lang="en-US" sz="8000" b="1" u="sng" dirty="0">
              <a:ln w="28575">
                <a:noFill/>
              </a:ln>
              <a:solidFill>
                <a:prstClr val="black"/>
              </a:solidFill>
              <a:latin typeface="Eras Medium ITC" panose="020B0602030504020804" pitchFamily="34" charset="0"/>
            </a:endParaRPr>
          </a:p>
        </p:txBody>
      </p:sp>
    </p:spTree>
    <p:extLst>
      <p:ext uri="{BB962C8B-B14F-4D97-AF65-F5344CB8AC3E}">
        <p14:creationId xmlns:p14="http://schemas.microsoft.com/office/powerpoint/2010/main" val="17027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7D923-6498-A5D3-DBE8-4A29A0CDB416}"/>
            </a:ext>
          </a:extLst>
        </p:cNvPr>
        <p:cNvGrpSpPr/>
        <p:nvPr/>
      </p:nvGrpSpPr>
      <p:grpSpPr>
        <a:xfrm>
          <a:off x="0" y="0"/>
          <a:ext cx="0" cy="0"/>
          <a:chOff x="0" y="0"/>
          <a:chExt cx="0" cy="0"/>
        </a:xfrm>
      </p:grpSpPr>
      <p:pic>
        <p:nvPicPr>
          <p:cNvPr id="2" name="Picture 1" descr="A white rectangle with black lines&#10;&#10;AI-generated content may be incorrect.">
            <a:extLst>
              <a:ext uri="{FF2B5EF4-FFF2-40B4-BE49-F238E27FC236}">
                <a16:creationId xmlns:a16="http://schemas.microsoft.com/office/drawing/2014/main" id="{6C190186-463F-1544-9892-7825360E3FE7}"/>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pic>
        <p:nvPicPr>
          <p:cNvPr id="5" name="Picture 4" descr="A red heart on a wood surface&#10;&#10;AI-generated content may be incorrect.">
            <a:extLst>
              <a:ext uri="{FF2B5EF4-FFF2-40B4-BE49-F238E27FC236}">
                <a16:creationId xmlns:a16="http://schemas.microsoft.com/office/drawing/2014/main" id="{5A590C79-FB75-800D-2628-9427DEB74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431800"/>
            <a:ext cx="7721600" cy="7721600"/>
          </a:xfrm>
          <a:prstGeom prst="rect">
            <a:avLst/>
          </a:prstGeom>
        </p:spPr>
      </p:pic>
      <p:pic>
        <p:nvPicPr>
          <p:cNvPr id="7" name="Picture 6" descr="A sunset over a mountain&#10;&#10;AI-generated content may be incorrect.">
            <a:extLst>
              <a:ext uri="{FF2B5EF4-FFF2-40B4-BE49-F238E27FC236}">
                <a16:creationId xmlns:a16="http://schemas.microsoft.com/office/drawing/2014/main" id="{9666B6FF-0F8B-C625-BB0C-D586D5EC2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507" y="-190500"/>
            <a:ext cx="14352710" cy="8073400"/>
          </a:xfrm>
          <a:prstGeom prst="rect">
            <a:avLst/>
          </a:prstGeom>
        </p:spPr>
      </p:pic>
    </p:spTree>
    <p:extLst>
      <p:ext uri="{BB962C8B-B14F-4D97-AF65-F5344CB8AC3E}">
        <p14:creationId xmlns:p14="http://schemas.microsoft.com/office/powerpoint/2010/main" val="292057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702AC7-0E89-D4BE-4675-ADCFBDA667E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a crowd&#10;&#10;AI-generated content may be incorrect.">
            <a:extLst>
              <a:ext uri="{FF2B5EF4-FFF2-40B4-BE49-F238E27FC236}">
                <a16:creationId xmlns:a16="http://schemas.microsoft.com/office/drawing/2014/main" id="{D905D46D-475E-00A0-EF03-B29897066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57814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BAB1-67B3-3D58-131F-6EFEC6A070D1}"/>
            </a:ext>
          </a:extLst>
        </p:cNvPr>
        <p:cNvGrpSpPr/>
        <p:nvPr/>
      </p:nvGrpSpPr>
      <p:grpSpPr>
        <a:xfrm>
          <a:off x="0" y="0"/>
          <a:ext cx="0" cy="0"/>
          <a:chOff x="0" y="0"/>
          <a:chExt cx="0" cy="0"/>
        </a:xfrm>
      </p:grpSpPr>
      <p:pic>
        <p:nvPicPr>
          <p:cNvPr id="4" name="Picture 3" descr="A white rectangle with black lines&#10;&#10;AI-generated content may be incorrect.">
            <a:extLst>
              <a:ext uri="{FF2B5EF4-FFF2-40B4-BE49-F238E27FC236}">
                <a16:creationId xmlns:a16="http://schemas.microsoft.com/office/drawing/2014/main" id="{C462CFAE-7DE8-A638-4770-02D97E2F644A}"/>
              </a:ext>
            </a:extLst>
          </p:cNvPr>
          <p:cNvPicPr>
            <a:picLocks noChangeAspect="1"/>
          </p:cNvPicPr>
          <p:nvPr/>
        </p:nvPicPr>
        <p:blipFill>
          <a:blip r:embed="rId2">
            <a:extLst>
              <a:ext uri="{28A0092B-C50C-407E-A947-70E740481C1C}">
                <a14:useLocalDpi xmlns:a14="http://schemas.microsoft.com/office/drawing/2010/main" val="0"/>
              </a:ext>
            </a:extLst>
          </a:blip>
          <a:srcRect l="-6" t="7594" r="5" b="8031"/>
          <a:stretch/>
        </p:blipFill>
        <p:spPr>
          <a:xfrm>
            <a:off x="0" y="-17800"/>
            <a:ext cx="12191697" cy="6858000"/>
          </a:xfrm>
          <a:prstGeom prst="rect">
            <a:avLst/>
          </a:prstGeom>
        </p:spPr>
      </p:pic>
      <p:sp>
        <p:nvSpPr>
          <p:cNvPr id="2" name="TextBox 1">
            <a:extLst>
              <a:ext uri="{FF2B5EF4-FFF2-40B4-BE49-F238E27FC236}">
                <a16:creationId xmlns:a16="http://schemas.microsoft.com/office/drawing/2014/main" id="{51703C38-7DAE-ED9F-4607-D34406F135D8}"/>
              </a:ext>
            </a:extLst>
          </p:cNvPr>
          <p:cNvSpPr txBox="1"/>
          <p:nvPr/>
        </p:nvSpPr>
        <p:spPr>
          <a:xfrm>
            <a:off x="286871" y="2687498"/>
            <a:ext cx="10981052" cy="1447403"/>
          </a:xfrm>
          <a:prstGeom prst="rect">
            <a:avLst/>
          </a:prstGeom>
        </p:spPr>
        <p:txBody>
          <a:bodyPr vert="horz" lIns="91440" tIns="45720" rIns="91440" bIns="45720" rtlCol="0">
            <a:noAutofit/>
          </a:bodyPr>
          <a:lstStyle/>
          <a:p>
            <a:pPr lvl="1" algn="ctr">
              <a:spcAft>
                <a:spcPts val="600"/>
              </a:spcAft>
            </a:pPr>
            <a:r>
              <a:rPr lang="en-US" sz="9900" b="1" dirty="0">
                <a:latin typeface="Castellar" panose="020A0402060406010301" pitchFamily="18" charset="0"/>
              </a:rPr>
              <a:t>send</a:t>
            </a:r>
            <a:endParaRPr lang="en-US" sz="9900" b="1" dirty="0">
              <a:effectLst/>
              <a:latin typeface="Castellar" panose="020A0402060406010301" pitchFamily="18" charset="0"/>
            </a:endParaRPr>
          </a:p>
        </p:txBody>
      </p:sp>
    </p:spTree>
    <p:extLst>
      <p:ext uri="{BB962C8B-B14F-4D97-AF65-F5344CB8AC3E}">
        <p14:creationId xmlns:p14="http://schemas.microsoft.com/office/powerpoint/2010/main" val="737301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BE984FB-69D3-FE4E-629A-6B5F47ABF95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D718DA8-D08B-352E-230B-36870491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ild wearing a crown&#10;&#10;AI-generated content may be incorrect.">
            <a:extLst>
              <a:ext uri="{FF2B5EF4-FFF2-40B4-BE49-F238E27FC236}">
                <a16:creationId xmlns:a16="http://schemas.microsoft.com/office/drawing/2014/main" id="{5119EE71-5AAC-2BCA-1D33-9E479E0BAEF8}"/>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3374571" y="0"/>
            <a:ext cx="8817429" cy="6858000"/>
          </a:xfrm>
          <a:prstGeom prst="rect">
            <a:avLst/>
          </a:prstGeom>
        </p:spPr>
      </p:pic>
      <p:pic>
        <p:nvPicPr>
          <p:cNvPr id="6" name="Picture 5" descr="A child wearing a crown&#10;&#10;AI-generated content may be incorrect.">
            <a:extLst>
              <a:ext uri="{FF2B5EF4-FFF2-40B4-BE49-F238E27FC236}">
                <a16:creationId xmlns:a16="http://schemas.microsoft.com/office/drawing/2014/main" id="{9A790849-1726-AA74-3883-E51A83AB46F2}"/>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0" y="0"/>
            <a:ext cx="8817429" cy="6858000"/>
          </a:xfrm>
          <a:prstGeom prst="rect">
            <a:avLst/>
          </a:prstGeom>
        </p:spPr>
      </p:pic>
      <p:pic>
        <p:nvPicPr>
          <p:cNvPr id="4" name="Picture 3" descr="A child wearing a crown&#10;&#10;AI-generated content may be incorrect.">
            <a:extLst>
              <a:ext uri="{FF2B5EF4-FFF2-40B4-BE49-F238E27FC236}">
                <a16:creationId xmlns:a16="http://schemas.microsoft.com/office/drawing/2014/main" id="{C218590A-17DE-7D7A-9D3D-70F4A0647D8E}"/>
              </a:ext>
            </a:extLst>
          </p:cNvPr>
          <p:cNvPicPr>
            <a:picLocks noChangeAspect="1"/>
          </p:cNvPicPr>
          <p:nvPr/>
        </p:nvPicPr>
        <p:blipFill>
          <a:blip r:embed="rId4"/>
          <a:stretch>
            <a:fillRect/>
          </a:stretch>
        </p:blipFill>
        <p:spPr>
          <a:xfrm>
            <a:off x="1687285" y="0"/>
            <a:ext cx="8817429" cy="6858000"/>
          </a:xfrm>
          <a:prstGeom prst="rect">
            <a:avLst/>
          </a:prstGeom>
        </p:spPr>
      </p:pic>
    </p:spTree>
    <p:extLst>
      <p:ext uri="{BB962C8B-B14F-4D97-AF65-F5344CB8AC3E}">
        <p14:creationId xmlns:p14="http://schemas.microsoft.com/office/powerpoint/2010/main" val="2161022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62763</TotalTime>
  <Words>151</Words>
  <Application>Microsoft Office PowerPoint</Application>
  <PresentationFormat>Widescreen</PresentationFormat>
  <Paragraphs>19</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Display</vt:lpstr>
      <vt:lpstr>Arial</vt:lpstr>
      <vt:lpstr>Bradley Hand ITC</vt:lpstr>
      <vt:lpstr>Castellar</vt:lpstr>
      <vt:lpstr>Copperplate Gothic Bold</vt:lpstr>
      <vt:lpstr>Eras Medium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Betker</dc:creator>
  <cp:lastModifiedBy>Cassandra Betker</cp:lastModifiedBy>
  <cp:revision>128</cp:revision>
  <dcterms:created xsi:type="dcterms:W3CDTF">2024-05-21T15:55:26Z</dcterms:created>
  <dcterms:modified xsi:type="dcterms:W3CDTF">2025-06-03T16:21:06Z</dcterms:modified>
</cp:coreProperties>
</file>