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sldIdLst>
    <p:sldId id="1175" r:id="rId2"/>
    <p:sldId id="1187" r:id="rId3"/>
    <p:sldId id="1186" r:id="rId4"/>
    <p:sldId id="1174" r:id="rId5"/>
    <p:sldId id="1182" r:id="rId6"/>
    <p:sldId id="1188" r:id="rId7"/>
    <p:sldId id="1178" r:id="rId8"/>
    <p:sldId id="1194" r:id="rId9"/>
    <p:sldId id="1189" r:id="rId10"/>
    <p:sldId id="1190" r:id="rId11"/>
    <p:sldId id="1191" r:id="rId12"/>
    <p:sldId id="1123" r:id="rId13"/>
    <p:sldId id="1176" r:id="rId14"/>
    <p:sldId id="1180" r:id="rId15"/>
    <p:sldId id="1156" r:id="rId16"/>
    <p:sldId id="1184" r:id="rId17"/>
    <p:sldId id="1192" r:id="rId18"/>
    <p:sldId id="1193" r:id="rId19"/>
    <p:sldId id="1111" r:id="rId20"/>
  </p:sldIdLst>
  <p:sldSz cx="12192000" cy="6858000"/>
  <p:notesSz cx="6858000" cy="9144000"/>
  <p:defaultTextStyle>
    <a:defPPr>
      <a:defRPr lang="en-US"/>
    </a:defPPr>
    <a:lvl1pPr marL="0" algn="l" defTabSz="914342" rtl="0" eaLnBrk="1" latinLnBrk="0" hangingPunct="1">
      <a:defRPr sz="1800" kern="1200">
        <a:solidFill>
          <a:schemeClr val="tx1"/>
        </a:solidFill>
        <a:latin typeface="+mn-lt"/>
        <a:ea typeface="+mn-ea"/>
        <a:cs typeface="+mn-cs"/>
      </a:defRPr>
    </a:lvl1pPr>
    <a:lvl2pPr marL="457171" algn="l" defTabSz="914342" rtl="0" eaLnBrk="1" latinLnBrk="0" hangingPunct="1">
      <a:defRPr sz="1800" kern="1200">
        <a:solidFill>
          <a:schemeClr val="tx1"/>
        </a:solidFill>
        <a:latin typeface="+mn-lt"/>
        <a:ea typeface="+mn-ea"/>
        <a:cs typeface="+mn-cs"/>
      </a:defRPr>
    </a:lvl2pPr>
    <a:lvl3pPr marL="914342" algn="l" defTabSz="914342" rtl="0" eaLnBrk="1" latinLnBrk="0" hangingPunct="1">
      <a:defRPr sz="1800" kern="1200">
        <a:solidFill>
          <a:schemeClr val="tx1"/>
        </a:solidFill>
        <a:latin typeface="+mn-lt"/>
        <a:ea typeface="+mn-ea"/>
        <a:cs typeface="+mn-cs"/>
      </a:defRPr>
    </a:lvl3pPr>
    <a:lvl4pPr marL="1371512" algn="l" defTabSz="914342" rtl="0" eaLnBrk="1" latinLnBrk="0" hangingPunct="1">
      <a:defRPr sz="1800" kern="1200">
        <a:solidFill>
          <a:schemeClr val="tx1"/>
        </a:solidFill>
        <a:latin typeface="+mn-lt"/>
        <a:ea typeface="+mn-ea"/>
        <a:cs typeface="+mn-cs"/>
      </a:defRPr>
    </a:lvl4pPr>
    <a:lvl5pPr marL="1828683" algn="l" defTabSz="914342" rtl="0" eaLnBrk="1" latinLnBrk="0" hangingPunct="1">
      <a:defRPr sz="1800" kern="1200">
        <a:solidFill>
          <a:schemeClr val="tx1"/>
        </a:solidFill>
        <a:latin typeface="+mn-lt"/>
        <a:ea typeface="+mn-ea"/>
        <a:cs typeface="+mn-cs"/>
      </a:defRPr>
    </a:lvl5pPr>
    <a:lvl6pPr marL="2285854" algn="l" defTabSz="914342" rtl="0" eaLnBrk="1" latinLnBrk="0" hangingPunct="1">
      <a:defRPr sz="1800" kern="1200">
        <a:solidFill>
          <a:schemeClr val="tx1"/>
        </a:solidFill>
        <a:latin typeface="+mn-lt"/>
        <a:ea typeface="+mn-ea"/>
        <a:cs typeface="+mn-cs"/>
      </a:defRPr>
    </a:lvl6pPr>
    <a:lvl7pPr marL="2743025" algn="l" defTabSz="914342" rtl="0" eaLnBrk="1" latinLnBrk="0" hangingPunct="1">
      <a:defRPr sz="1800" kern="1200">
        <a:solidFill>
          <a:schemeClr val="tx1"/>
        </a:solidFill>
        <a:latin typeface="+mn-lt"/>
        <a:ea typeface="+mn-ea"/>
        <a:cs typeface="+mn-cs"/>
      </a:defRPr>
    </a:lvl7pPr>
    <a:lvl8pPr marL="3200195" algn="l" defTabSz="914342" rtl="0" eaLnBrk="1" latinLnBrk="0" hangingPunct="1">
      <a:defRPr sz="1800" kern="1200">
        <a:solidFill>
          <a:schemeClr val="tx1"/>
        </a:solidFill>
        <a:latin typeface="+mn-lt"/>
        <a:ea typeface="+mn-ea"/>
        <a:cs typeface="+mn-cs"/>
      </a:defRPr>
    </a:lvl8pPr>
    <a:lvl9pPr marL="3657366" algn="l" defTabSz="91434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D4A9"/>
    <a:srgbClr val="E7ECEF"/>
    <a:srgbClr val="3E5E2E"/>
    <a:srgbClr val="283C32"/>
    <a:srgbClr val="42671F"/>
    <a:srgbClr val="462F00"/>
    <a:srgbClr val="704B00"/>
    <a:srgbClr val="996600"/>
    <a:srgbClr val="000000"/>
    <a:srgbClr val="DD4C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38" autoAdjust="0"/>
    <p:restoredTop sz="94660"/>
  </p:normalViewPr>
  <p:slideViewPr>
    <p:cSldViewPr snapToGrid="0">
      <p:cViewPr>
        <p:scale>
          <a:sx n="66" d="100"/>
          <a:sy n="66" d="100"/>
        </p:scale>
        <p:origin x="2322" y="9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27ECC-6838-126C-B369-BCD49A5454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8297AC-8DF5-6869-0E2E-0B7AB7FBF8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EC3F780-8BFC-164B-C709-0CF4AC96D60D}"/>
              </a:ext>
            </a:extLst>
          </p:cNvPr>
          <p:cNvSpPr>
            <a:spLocks noGrp="1"/>
          </p:cNvSpPr>
          <p:nvPr>
            <p:ph type="dt" sz="half" idx="10"/>
          </p:nvPr>
        </p:nvSpPr>
        <p:spPr/>
        <p:txBody>
          <a:bodyPr/>
          <a:lstStyle/>
          <a:p>
            <a:fld id="{098A0168-EB40-45AF-89A1-87DE0A55FFC6}" type="datetime1">
              <a:rPr lang="en-US" smtClean="0"/>
              <a:t>2/5/2026</a:t>
            </a:fld>
            <a:endParaRPr lang="en-US"/>
          </a:p>
        </p:txBody>
      </p:sp>
      <p:sp>
        <p:nvSpPr>
          <p:cNvPr id="5" name="Footer Placeholder 4">
            <a:extLst>
              <a:ext uri="{FF2B5EF4-FFF2-40B4-BE49-F238E27FC236}">
                <a16:creationId xmlns:a16="http://schemas.microsoft.com/office/drawing/2014/main" id="{2F99D1AD-9179-D8C6-3574-997E1A6966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EF3095-289B-1485-D6D2-8079C06F57E6}"/>
              </a:ext>
            </a:extLst>
          </p:cNvPr>
          <p:cNvSpPr>
            <a:spLocks noGrp="1"/>
          </p:cNvSpPr>
          <p:nvPr>
            <p:ph type="sldNum" sz="quarter" idx="12"/>
          </p:nvPr>
        </p:nvSpPr>
        <p:spPr/>
        <p:txBody>
          <a:bodyPr/>
          <a:lstStyle/>
          <a:p>
            <a:fld id="{81D2C36F-4504-47C0-B82F-A167342A2754}" type="slidenum">
              <a:rPr lang="en-US" smtClean="0"/>
              <a:t>‹#›</a:t>
            </a:fld>
            <a:endParaRPr lang="en-US"/>
          </a:p>
        </p:txBody>
      </p:sp>
    </p:spTree>
    <p:extLst>
      <p:ext uri="{BB962C8B-B14F-4D97-AF65-F5344CB8AC3E}">
        <p14:creationId xmlns:p14="http://schemas.microsoft.com/office/powerpoint/2010/main" val="4259519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78868-4213-43A6-B5AB-572C4838A9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B7A5FF-53D5-96A4-9ACD-71FA572615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5AB2B6-524A-8533-2D33-A187C70F7EC1}"/>
              </a:ext>
            </a:extLst>
          </p:cNvPr>
          <p:cNvSpPr>
            <a:spLocks noGrp="1"/>
          </p:cNvSpPr>
          <p:nvPr>
            <p:ph type="dt" sz="half" idx="10"/>
          </p:nvPr>
        </p:nvSpPr>
        <p:spPr/>
        <p:txBody>
          <a:bodyPr/>
          <a:lstStyle/>
          <a:p>
            <a:fld id="{BE0A88F0-556B-4BB7-8AAB-D63AEB65C662}" type="datetime1">
              <a:rPr lang="en-US" smtClean="0"/>
              <a:t>2/5/2026</a:t>
            </a:fld>
            <a:endParaRPr lang="en-US"/>
          </a:p>
        </p:txBody>
      </p:sp>
      <p:sp>
        <p:nvSpPr>
          <p:cNvPr id="5" name="Footer Placeholder 4">
            <a:extLst>
              <a:ext uri="{FF2B5EF4-FFF2-40B4-BE49-F238E27FC236}">
                <a16:creationId xmlns:a16="http://schemas.microsoft.com/office/drawing/2014/main" id="{12291DCB-1760-D955-F6C6-04F548C751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4E3F25-E3B2-1D04-8BD3-2006400FA8F5}"/>
              </a:ext>
            </a:extLst>
          </p:cNvPr>
          <p:cNvSpPr>
            <a:spLocks noGrp="1"/>
          </p:cNvSpPr>
          <p:nvPr>
            <p:ph type="sldNum" sz="quarter" idx="12"/>
          </p:nvPr>
        </p:nvSpPr>
        <p:spPr/>
        <p:txBody>
          <a:bodyPr/>
          <a:lstStyle/>
          <a:p>
            <a:fld id="{81D2C36F-4504-47C0-B82F-A167342A2754}" type="slidenum">
              <a:rPr lang="en-US" smtClean="0"/>
              <a:t>‹#›</a:t>
            </a:fld>
            <a:endParaRPr lang="en-US"/>
          </a:p>
        </p:txBody>
      </p:sp>
    </p:spTree>
    <p:extLst>
      <p:ext uri="{BB962C8B-B14F-4D97-AF65-F5344CB8AC3E}">
        <p14:creationId xmlns:p14="http://schemas.microsoft.com/office/powerpoint/2010/main" val="1962011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73F0E-1C74-18F8-80AC-527E430CF346}"/>
              </a:ext>
            </a:extLst>
          </p:cNvPr>
          <p:cNvSpPr>
            <a:spLocks noGrp="1"/>
          </p:cNvSpPr>
          <p:nvPr>
            <p:ph type="title"/>
          </p:nvPr>
        </p:nvSpPr>
        <p:spPr>
          <a:xfrm>
            <a:off x="831850"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606F45-065D-01E8-0B19-0E5ACBC8167A}"/>
              </a:ext>
            </a:extLst>
          </p:cNvPr>
          <p:cNvSpPr>
            <a:spLocks noGrp="1"/>
          </p:cNvSpPr>
          <p:nvPr>
            <p:ph type="body" idx="1"/>
          </p:nvPr>
        </p:nvSpPr>
        <p:spPr>
          <a:xfrm>
            <a:off x="831850" y="4589464"/>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5403B08-FB3D-368F-7588-576D7BC48FA7}"/>
              </a:ext>
            </a:extLst>
          </p:cNvPr>
          <p:cNvSpPr>
            <a:spLocks noGrp="1"/>
          </p:cNvSpPr>
          <p:nvPr>
            <p:ph type="dt" sz="half" idx="10"/>
          </p:nvPr>
        </p:nvSpPr>
        <p:spPr/>
        <p:txBody>
          <a:bodyPr/>
          <a:lstStyle/>
          <a:p>
            <a:fld id="{60E05506-6815-4E0E-B1DE-ECA35C2016DF}" type="datetime1">
              <a:rPr lang="en-US" smtClean="0"/>
              <a:t>2/5/2026</a:t>
            </a:fld>
            <a:endParaRPr lang="en-US"/>
          </a:p>
        </p:txBody>
      </p:sp>
      <p:sp>
        <p:nvSpPr>
          <p:cNvPr id="5" name="Footer Placeholder 4">
            <a:extLst>
              <a:ext uri="{FF2B5EF4-FFF2-40B4-BE49-F238E27FC236}">
                <a16:creationId xmlns:a16="http://schemas.microsoft.com/office/drawing/2014/main" id="{570A7E14-A22B-B48A-AD41-98C64316F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3C597C-E990-201E-3CDA-6B8AB09E7849}"/>
              </a:ext>
            </a:extLst>
          </p:cNvPr>
          <p:cNvSpPr>
            <a:spLocks noGrp="1"/>
          </p:cNvSpPr>
          <p:nvPr>
            <p:ph type="sldNum" sz="quarter" idx="12"/>
          </p:nvPr>
        </p:nvSpPr>
        <p:spPr/>
        <p:txBody>
          <a:bodyPr/>
          <a:lstStyle/>
          <a:p>
            <a:fld id="{81D2C36F-4504-47C0-B82F-A167342A2754}" type="slidenum">
              <a:rPr lang="en-US" smtClean="0"/>
              <a:t>‹#›</a:t>
            </a:fld>
            <a:endParaRPr lang="en-US"/>
          </a:p>
        </p:txBody>
      </p:sp>
    </p:spTree>
    <p:extLst>
      <p:ext uri="{BB962C8B-B14F-4D97-AF65-F5344CB8AC3E}">
        <p14:creationId xmlns:p14="http://schemas.microsoft.com/office/powerpoint/2010/main" val="3061087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2A713-D4B7-60E4-AD16-6D5A544003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20E26A-E804-72CD-680D-108D7982465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D4FCF9-1BCD-1F5B-ACF3-9BDA01DEEB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3CEAFDE-C4A9-D9FA-193B-64D54D4E4E12}"/>
              </a:ext>
            </a:extLst>
          </p:cNvPr>
          <p:cNvSpPr>
            <a:spLocks noGrp="1"/>
          </p:cNvSpPr>
          <p:nvPr>
            <p:ph type="dt" sz="half" idx="10"/>
          </p:nvPr>
        </p:nvSpPr>
        <p:spPr/>
        <p:txBody>
          <a:bodyPr/>
          <a:lstStyle/>
          <a:p>
            <a:fld id="{FC6E85F7-A724-48A4-9D33-CEBC5174E865}" type="datetime1">
              <a:rPr lang="en-US" smtClean="0"/>
              <a:t>2/5/2026</a:t>
            </a:fld>
            <a:endParaRPr lang="en-US"/>
          </a:p>
        </p:txBody>
      </p:sp>
      <p:sp>
        <p:nvSpPr>
          <p:cNvPr id="6" name="Footer Placeholder 5">
            <a:extLst>
              <a:ext uri="{FF2B5EF4-FFF2-40B4-BE49-F238E27FC236}">
                <a16:creationId xmlns:a16="http://schemas.microsoft.com/office/drawing/2014/main" id="{4DCA162E-EE94-7B0B-FD9F-B457ACBB63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B8567D-3C2D-429B-AB5C-5BF70B8D5974}"/>
              </a:ext>
            </a:extLst>
          </p:cNvPr>
          <p:cNvSpPr>
            <a:spLocks noGrp="1"/>
          </p:cNvSpPr>
          <p:nvPr>
            <p:ph type="sldNum" sz="quarter" idx="12"/>
          </p:nvPr>
        </p:nvSpPr>
        <p:spPr/>
        <p:txBody>
          <a:bodyPr/>
          <a:lstStyle/>
          <a:p>
            <a:fld id="{81D2C36F-4504-47C0-B82F-A167342A2754}" type="slidenum">
              <a:rPr lang="en-US" smtClean="0"/>
              <a:t>‹#›</a:t>
            </a:fld>
            <a:endParaRPr lang="en-US"/>
          </a:p>
        </p:txBody>
      </p:sp>
    </p:spTree>
    <p:extLst>
      <p:ext uri="{BB962C8B-B14F-4D97-AF65-F5344CB8AC3E}">
        <p14:creationId xmlns:p14="http://schemas.microsoft.com/office/powerpoint/2010/main" val="1676884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8751D-DC4D-2300-B79C-BA6A4E5A13B3}"/>
              </a:ext>
            </a:extLst>
          </p:cNvPr>
          <p:cNvSpPr>
            <a:spLocks noGrp="1"/>
          </p:cNvSpPr>
          <p:nvPr>
            <p:ph type="title"/>
          </p:nvPr>
        </p:nvSpPr>
        <p:spPr>
          <a:xfrm>
            <a:off x="839788"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8200E39-7146-FF5B-7E98-95C47B131421}"/>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0063F3-70F2-250D-E282-0B6AA522E1DD}"/>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64F89A4-C14F-BB62-3C5B-0B080151DC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BA2D08-47F7-1F1C-2A7E-5C438DA937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1AC022-789D-75AF-9895-1165C5551016}"/>
              </a:ext>
            </a:extLst>
          </p:cNvPr>
          <p:cNvSpPr>
            <a:spLocks noGrp="1"/>
          </p:cNvSpPr>
          <p:nvPr>
            <p:ph type="dt" sz="half" idx="10"/>
          </p:nvPr>
        </p:nvSpPr>
        <p:spPr/>
        <p:txBody>
          <a:bodyPr/>
          <a:lstStyle/>
          <a:p>
            <a:fld id="{42806E7A-BDD3-46A3-BEE2-EB821F9236B4}" type="datetime1">
              <a:rPr lang="en-US" smtClean="0"/>
              <a:t>2/5/2026</a:t>
            </a:fld>
            <a:endParaRPr lang="en-US"/>
          </a:p>
        </p:txBody>
      </p:sp>
      <p:sp>
        <p:nvSpPr>
          <p:cNvPr id="8" name="Footer Placeholder 7">
            <a:extLst>
              <a:ext uri="{FF2B5EF4-FFF2-40B4-BE49-F238E27FC236}">
                <a16:creationId xmlns:a16="http://schemas.microsoft.com/office/drawing/2014/main" id="{3D7667E6-058A-DD34-CB59-D2BD8C689E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C88D1DA-6890-0136-6766-1F7DE1FEE25C}"/>
              </a:ext>
            </a:extLst>
          </p:cNvPr>
          <p:cNvSpPr>
            <a:spLocks noGrp="1"/>
          </p:cNvSpPr>
          <p:nvPr>
            <p:ph type="sldNum" sz="quarter" idx="12"/>
          </p:nvPr>
        </p:nvSpPr>
        <p:spPr/>
        <p:txBody>
          <a:bodyPr/>
          <a:lstStyle/>
          <a:p>
            <a:fld id="{81D2C36F-4504-47C0-B82F-A167342A2754}" type="slidenum">
              <a:rPr lang="en-US" smtClean="0"/>
              <a:t>‹#›</a:t>
            </a:fld>
            <a:endParaRPr lang="en-US"/>
          </a:p>
        </p:txBody>
      </p:sp>
    </p:spTree>
    <p:extLst>
      <p:ext uri="{BB962C8B-B14F-4D97-AF65-F5344CB8AC3E}">
        <p14:creationId xmlns:p14="http://schemas.microsoft.com/office/powerpoint/2010/main" val="1585521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899EA-C9E6-22FC-9D3E-1122BAF003D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A6A013B-EA79-A96D-24BA-3D42B7CBB868}"/>
              </a:ext>
            </a:extLst>
          </p:cNvPr>
          <p:cNvSpPr>
            <a:spLocks noGrp="1"/>
          </p:cNvSpPr>
          <p:nvPr>
            <p:ph type="dt" sz="half" idx="10"/>
          </p:nvPr>
        </p:nvSpPr>
        <p:spPr/>
        <p:txBody>
          <a:bodyPr/>
          <a:lstStyle/>
          <a:p>
            <a:fld id="{9ED1540C-9440-4E7A-B71A-BEFEE06869E3}" type="datetime1">
              <a:rPr lang="en-US" smtClean="0"/>
              <a:t>2/5/2026</a:t>
            </a:fld>
            <a:endParaRPr lang="en-US"/>
          </a:p>
        </p:txBody>
      </p:sp>
      <p:sp>
        <p:nvSpPr>
          <p:cNvPr id="4" name="Footer Placeholder 3">
            <a:extLst>
              <a:ext uri="{FF2B5EF4-FFF2-40B4-BE49-F238E27FC236}">
                <a16:creationId xmlns:a16="http://schemas.microsoft.com/office/drawing/2014/main" id="{96DF19F4-6D9A-0CC4-400A-F396CB6209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85C76ED-DE81-359F-300E-209F6F7E0536}"/>
              </a:ext>
            </a:extLst>
          </p:cNvPr>
          <p:cNvSpPr>
            <a:spLocks noGrp="1"/>
          </p:cNvSpPr>
          <p:nvPr>
            <p:ph type="sldNum" sz="quarter" idx="12"/>
          </p:nvPr>
        </p:nvSpPr>
        <p:spPr/>
        <p:txBody>
          <a:bodyPr/>
          <a:lstStyle/>
          <a:p>
            <a:fld id="{81D2C36F-4504-47C0-B82F-A167342A2754}" type="slidenum">
              <a:rPr lang="en-US" smtClean="0"/>
              <a:t>‹#›</a:t>
            </a:fld>
            <a:endParaRPr lang="en-US"/>
          </a:p>
        </p:txBody>
      </p:sp>
    </p:spTree>
    <p:extLst>
      <p:ext uri="{BB962C8B-B14F-4D97-AF65-F5344CB8AC3E}">
        <p14:creationId xmlns:p14="http://schemas.microsoft.com/office/powerpoint/2010/main" val="1156780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568D40-C5C9-057C-DA56-1E1D078CCAA9}"/>
              </a:ext>
            </a:extLst>
          </p:cNvPr>
          <p:cNvSpPr>
            <a:spLocks noGrp="1"/>
          </p:cNvSpPr>
          <p:nvPr>
            <p:ph type="dt" sz="half" idx="10"/>
          </p:nvPr>
        </p:nvSpPr>
        <p:spPr/>
        <p:txBody>
          <a:bodyPr/>
          <a:lstStyle/>
          <a:p>
            <a:fld id="{E0318DDB-88AC-4039-B59C-B05DC4C9C16C}" type="datetime1">
              <a:rPr lang="en-US" smtClean="0"/>
              <a:t>2/5/2026</a:t>
            </a:fld>
            <a:endParaRPr lang="en-US"/>
          </a:p>
        </p:txBody>
      </p:sp>
      <p:sp>
        <p:nvSpPr>
          <p:cNvPr id="3" name="Footer Placeholder 2">
            <a:extLst>
              <a:ext uri="{FF2B5EF4-FFF2-40B4-BE49-F238E27FC236}">
                <a16:creationId xmlns:a16="http://schemas.microsoft.com/office/drawing/2014/main" id="{21A5C400-16EC-66E0-5D57-D56BC7721C9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31DEF2F-AFF5-73BB-4531-B8656152F9E2}"/>
              </a:ext>
            </a:extLst>
          </p:cNvPr>
          <p:cNvSpPr>
            <a:spLocks noGrp="1"/>
          </p:cNvSpPr>
          <p:nvPr>
            <p:ph type="sldNum" sz="quarter" idx="12"/>
          </p:nvPr>
        </p:nvSpPr>
        <p:spPr/>
        <p:txBody>
          <a:bodyPr/>
          <a:lstStyle/>
          <a:p>
            <a:fld id="{81D2C36F-4504-47C0-B82F-A167342A2754}" type="slidenum">
              <a:rPr lang="en-US" smtClean="0"/>
              <a:t>‹#›</a:t>
            </a:fld>
            <a:endParaRPr lang="en-US"/>
          </a:p>
        </p:txBody>
      </p:sp>
    </p:spTree>
    <p:extLst>
      <p:ext uri="{BB962C8B-B14F-4D97-AF65-F5344CB8AC3E}">
        <p14:creationId xmlns:p14="http://schemas.microsoft.com/office/powerpoint/2010/main" val="622003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5ABF8-29E4-2B5F-5FEB-8C38606064D3}"/>
              </a:ext>
            </a:extLst>
          </p:cNvPr>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764DC32-5736-AA1C-FAFB-1D260FF157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31FB1CA-36A4-6F35-8D35-54E40E029E48}"/>
              </a:ext>
            </a:extLst>
          </p:cNvPr>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135511-14D9-19A9-65F7-07C086F1D111}"/>
              </a:ext>
            </a:extLst>
          </p:cNvPr>
          <p:cNvSpPr>
            <a:spLocks noGrp="1"/>
          </p:cNvSpPr>
          <p:nvPr>
            <p:ph type="dt" sz="half" idx="10"/>
          </p:nvPr>
        </p:nvSpPr>
        <p:spPr/>
        <p:txBody>
          <a:bodyPr/>
          <a:lstStyle/>
          <a:p>
            <a:fld id="{E082ABFB-60E7-4BA1-866A-7059F058065B}" type="datetime1">
              <a:rPr lang="en-US" smtClean="0"/>
              <a:t>2/5/2026</a:t>
            </a:fld>
            <a:endParaRPr lang="en-US"/>
          </a:p>
        </p:txBody>
      </p:sp>
      <p:sp>
        <p:nvSpPr>
          <p:cNvPr id="6" name="Footer Placeholder 5">
            <a:extLst>
              <a:ext uri="{FF2B5EF4-FFF2-40B4-BE49-F238E27FC236}">
                <a16:creationId xmlns:a16="http://schemas.microsoft.com/office/drawing/2014/main" id="{AD96E6FE-146F-3BBE-8805-52B25A61DA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1FCD07-7E6B-E456-01F4-C9E630067473}"/>
              </a:ext>
            </a:extLst>
          </p:cNvPr>
          <p:cNvSpPr>
            <a:spLocks noGrp="1"/>
          </p:cNvSpPr>
          <p:nvPr>
            <p:ph type="sldNum" sz="quarter" idx="12"/>
          </p:nvPr>
        </p:nvSpPr>
        <p:spPr/>
        <p:txBody>
          <a:bodyPr/>
          <a:lstStyle/>
          <a:p>
            <a:fld id="{81D2C36F-4504-47C0-B82F-A167342A2754}" type="slidenum">
              <a:rPr lang="en-US" smtClean="0"/>
              <a:t>‹#›</a:t>
            </a:fld>
            <a:endParaRPr lang="en-US"/>
          </a:p>
        </p:txBody>
      </p:sp>
    </p:spTree>
    <p:extLst>
      <p:ext uri="{BB962C8B-B14F-4D97-AF65-F5344CB8AC3E}">
        <p14:creationId xmlns:p14="http://schemas.microsoft.com/office/powerpoint/2010/main" val="2941164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0E072-9EF5-31FA-9AF0-34DD414C3C4B}"/>
              </a:ext>
            </a:extLst>
          </p:cNvPr>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17B3027-94CD-09CF-0C49-142C39E4E4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99F9FC3-80A7-DBC5-54A2-3891A5B36F70}"/>
              </a:ext>
            </a:extLst>
          </p:cNvPr>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9CB0FF-0711-7BD4-216A-D4C2FC3B9D60}"/>
              </a:ext>
            </a:extLst>
          </p:cNvPr>
          <p:cNvSpPr>
            <a:spLocks noGrp="1"/>
          </p:cNvSpPr>
          <p:nvPr>
            <p:ph type="dt" sz="half" idx="10"/>
          </p:nvPr>
        </p:nvSpPr>
        <p:spPr/>
        <p:txBody>
          <a:bodyPr/>
          <a:lstStyle/>
          <a:p>
            <a:fld id="{2694112F-55F4-4776-A323-7418930321C8}" type="datetime1">
              <a:rPr lang="en-US" smtClean="0"/>
              <a:t>2/5/2026</a:t>
            </a:fld>
            <a:endParaRPr lang="en-US"/>
          </a:p>
        </p:txBody>
      </p:sp>
      <p:sp>
        <p:nvSpPr>
          <p:cNvPr id="6" name="Footer Placeholder 5">
            <a:extLst>
              <a:ext uri="{FF2B5EF4-FFF2-40B4-BE49-F238E27FC236}">
                <a16:creationId xmlns:a16="http://schemas.microsoft.com/office/drawing/2014/main" id="{6CC6A2EF-AF1F-1296-03F7-90E9D95F6D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0972E6-2734-C0DF-1BFA-D0911AF7EFCD}"/>
              </a:ext>
            </a:extLst>
          </p:cNvPr>
          <p:cNvSpPr>
            <a:spLocks noGrp="1"/>
          </p:cNvSpPr>
          <p:nvPr>
            <p:ph type="sldNum" sz="quarter" idx="12"/>
          </p:nvPr>
        </p:nvSpPr>
        <p:spPr/>
        <p:txBody>
          <a:bodyPr/>
          <a:lstStyle/>
          <a:p>
            <a:fld id="{81D2C36F-4504-47C0-B82F-A167342A2754}" type="slidenum">
              <a:rPr lang="en-US" smtClean="0"/>
              <a:t>‹#›</a:t>
            </a:fld>
            <a:endParaRPr lang="en-US"/>
          </a:p>
        </p:txBody>
      </p:sp>
    </p:spTree>
    <p:extLst>
      <p:ext uri="{BB962C8B-B14F-4D97-AF65-F5344CB8AC3E}">
        <p14:creationId xmlns:p14="http://schemas.microsoft.com/office/powerpoint/2010/main" val="467128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3C389-9A94-56CF-F442-8EEFE4243A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E70239-9C89-BCCE-E34C-4399DA4F3F3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12F8FB-2FF4-21F7-672C-51DA19B27584}"/>
              </a:ext>
            </a:extLst>
          </p:cNvPr>
          <p:cNvSpPr>
            <a:spLocks noGrp="1"/>
          </p:cNvSpPr>
          <p:nvPr>
            <p:ph type="dt" sz="half" idx="10"/>
          </p:nvPr>
        </p:nvSpPr>
        <p:spPr/>
        <p:txBody>
          <a:bodyPr/>
          <a:lstStyle/>
          <a:p>
            <a:fld id="{8F8CA68F-747D-436A-B5BB-2EBC3ED499E4}" type="datetime1">
              <a:rPr lang="en-US" smtClean="0"/>
              <a:t>2/5/2026</a:t>
            </a:fld>
            <a:endParaRPr lang="en-US"/>
          </a:p>
        </p:txBody>
      </p:sp>
      <p:sp>
        <p:nvSpPr>
          <p:cNvPr id="5" name="Footer Placeholder 4">
            <a:extLst>
              <a:ext uri="{FF2B5EF4-FFF2-40B4-BE49-F238E27FC236}">
                <a16:creationId xmlns:a16="http://schemas.microsoft.com/office/drawing/2014/main" id="{CC5E1D4D-79F4-44AC-3755-5CE7C79130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69F45D-B001-CEA4-CB2D-DD49FCAB4C33}"/>
              </a:ext>
            </a:extLst>
          </p:cNvPr>
          <p:cNvSpPr>
            <a:spLocks noGrp="1"/>
          </p:cNvSpPr>
          <p:nvPr>
            <p:ph type="sldNum" sz="quarter" idx="12"/>
          </p:nvPr>
        </p:nvSpPr>
        <p:spPr/>
        <p:txBody>
          <a:bodyPr/>
          <a:lstStyle/>
          <a:p>
            <a:fld id="{81D2C36F-4504-47C0-B82F-A167342A2754}" type="slidenum">
              <a:rPr lang="en-US" smtClean="0"/>
              <a:t>‹#›</a:t>
            </a:fld>
            <a:endParaRPr lang="en-US"/>
          </a:p>
        </p:txBody>
      </p:sp>
    </p:spTree>
    <p:extLst>
      <p:ext uri="{BB962C8B-B14F-4D97-AF65-F5344CB8AC3E}">
        <p14:creationId xmlns:p14="http://schemas.microsoft.com/office/powerpoint/2010/main" val="4133155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9E6DB2-EFFC-D5E1-DE01-8A2B9BED33C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D5A36F-B6AC-FECF-7F2B-DDDFA1AF24F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6A7DC8-74E7-63F1-40E2-3627E1A1630B}"/>
              </a:ext>
            </a:extLst>
          </p:cNvPr>
          <p:cNvSpPr>
            <a:spLocks noGrp="1"/>
          </p:cNvSpPr>
          <p:nvPr>
            <p:ph type="dt" sz="half" idx="10"/>
          </p:nvPr>
        </p:nvSpPr>
        <p:spPr/>
        <p:txBody>
          <a:bodyPr/>
          <a:lstStyle/>
          <a:p>
            <a:fld id="{6DD8DC11-9E39-40A0-B3DC-E3F2AD04A616}" type="datetime1">
              <a:rPr lang="en-US" smtClean="0"/>
              <a:t>2/5/2026</a:t>
            </a:fld>
            <a:endParaRPr lang="en-US"/>
          </a:p>
        </p:txBody>
      </p:sp>
      <p:sp>
        <p:nvSpPr>
          <p:cNvPr id="5" name="Footer Placeholder 4">
            <a:extLst>
              <a:ext uri="{FF2B5EF4-FFF2-40B4-BE49-F238E27FC236}">
                <a16:creationId xmlns:a16="http://schemas.microsoft.com/office/drawing/2014/main" id="{AD1CA5DB-71B1-8731-7FEF-443FED5A30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186FE0-895E-BD90-7CCB-8158EDB847A4}"/>
              </a:ext>
            </a:extLst>
          </p:cNvPr>
          <p:cNvSpPr>
            <a:spLocks noGrp="1"/>
          </p:cNvSpPr>
          <p:nvPr>
            <p:ph type="sldNum" sz="quarter" idx="12"/>
          </p:nvPr>
        </p:nvSpPr>
        <p:spPr/>
        <p:txBody>
          <a:bodyPr/>
          <a:lstStyle/>
          <a:p>
            <a:fld id="{81D2C36F-4504-47C0-B82F-A167342A2754}" type="slidenum">
              <a:rPr lang="en-US" smtClean="0"/>
              <a:t>‹#›</a:t>
            </a:fld>
            <a:endParaRPr lang="en-US"/>
          </a:p>
        </p:txBody>
      </p:sp>
    </p:spTree>
    <p:extLst>
      <p:ext uri="{BB962C8B-B14F-4D97-AF65-F5344CB8AC3E}">
        <p14:creationId xmlns:p14="http://schemas.microsoft.com/office/powerpoint/2010/main" val="2037982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CAB347-D199-9882-6E84-1D19C415D1D3}"/>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A473E8-7B31-4FE5-F3F8-6D3F201F1D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17F9F8-DB50-A5E8-4B5D-4C601B1942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FBEA57F-793F-4683-BD8A-741FD4B89154}" type="datetime1">
              <a:rPr lang="en-US" smtClean="0"/>
              <a:t>2/5/2026</a:t>
            </a:fld>
            <a:endParaRPr lang="en-US" dirty="0"/>
          </a:p>
        </p:txBody>
      </p:sp>
      <p:sp>
        <p:nvSpPr>
          <p:cNvPr id="5" name="Footer Placeholder 4">
            <a:extLst>
              <a:ext uri="{FF2B5EF4-FFF2-40B4-BE49-F238E27FC236}">
                <a16:creationId xmlns:a16="http://schemas.microsoft.com/office/drawing/2014/main" id="{EBD5A479-C7E1-C4F9-C7CD-10B38EC666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EB06CF4C-E8AB-6B12-0961-4D58F4B0F5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1D2C36F-4504-47C0-B82F-A167342A2754}" type="slidenum">
              <a:rPr lang="en-US" smtClean="0"/>
              <a:t>‹#›</a:t>
            </a:fld>
            <a:endParaRPr lang="en-US" dirty="0"/>
          </a:p>
        </p:txBody>
      </p:sp>
    </p:spTree>
    <p:extLst>
      <p:ext uri="{BB962C8B-B14F-4D97-AF65-F5344CB8AC3E}">
        <p14:creationId xmlns:p14="http://schemas.microsoft.com/office/powerpoint/2010/main" val="245604409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7.sv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Layout" Target="../slideLayouts/slideLayout7.xml"/><Relationship Id="rId5" Type="http://schemas.openxmlformats.org/officeDocument/2006/relationships/image" Target="../media/image9.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Layout" Target="../slideLayouts/slideLayout7.xml"/><Relationship Id="rId5" Type="http://schemas.openxmlformats.org/officeDocument/2006/relationships/image" Target="../media/image9.pn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Layout" Target="../slideLayouts/slideLayout7.xml"/><Relationship Id="rId5" Type="http://schemas.openxmlformats.org/officeDocument/2006/relationships/image" Target="../media/image9.png"/><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microsoft.com/office/2007/relationships/hdphoto" Target="../media/hdphoto3.wdp"/><Relationship Id="rId2" Type="http://schemas.openxmlformats.org/officeDocument/2006/relationships/image" Target="../media/image8.jp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9.png"/><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Layout" Target="../slideLayouts/slideLayout7.xml"/><Relationship Id="rId5" Type="http://schemas.openxmlformats.org/officeDocument/2006/relationships/image" Target="../media/image9.pn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4.wdp"/></Relationships>
</file>

<file path=ppt/slides/_rels/slide1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Layout" Target="../slideLayouts/slideLayout7.xml"/><Relationship Id="rId6" Type="http://schemas.openxmlformats.org/officeDocument/2006/relationships/image" Target="../media/image19.jpg"/><Relationship Id="rId5" Type="http://schemas.openxmlformats.org/officeDocument/2006/relationships/image" Target="../media/image9.png"/><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198F6-061D-5CFB-30CF-9FB24BD6671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3DFC3F6-D371-7280-9EDD-D560D7096211}"/>
              </a:ext>
            </a:extLst>
          </p:cNvPr>
          <p:cNvPicPr>
            <a:picLocks noChangeAspect="1"/>
          </p:cNvPicPr>
          <p:nvPr/>
        </p:nvPicPr>
        <p:blipFill>
          <a:blip r:embed="rId2">
            <a:extLst>
              <a:ext uri="{28A0092B-C50C-407E-A947-70E740481C1C}">
                <a14:useLocalDpi xmlns:a14="http://schemas.microsoft.com/office/drawing/2010/main" val="0"/>
              </a:ext>
            </a:extLst>
          </a:blip>
          <a:srcRect l="1639" t="8479" b="8479"/>
          <a:stretch>
            <a:fillRect/>
          </a:stretch>
        </p:blipFill>
        <p:spPr>
          <a:xfrm>
            <a:off x="-1" y="0"/>
            <a:ext cx="12322629" cy="6858000"/>
          </a:xfrm>
          <a:prstGeom prst="rect">
            <a:avLst/>
          </a:prstGeom>
        </p:spPr>
      </p:pic>
      <p:pic>
        <p:nvPicPr>
          <p:cNvPr id="2" name="Picture 1">
            <a:extLst>
              <a:ext uri="{FF2B5EF4-FFF2-40B4-BE49-F238E27FC236}">
                <a16:creationId xmlns:a16="http://schemas.microsoft.com/office/drawing/2014/main" id="{EEF1388D-947E-45D6-DD84-C59A3A87060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69" b="97384" l="6667" r="90000">
                        <a14:foregroundMark x1="15439" y1="73246" x2="6667" y2="73603"/>
                        <a14:foregroundMark x1="17018" y1="92033" x2="17932" y2="93300"/>
                        <a14:backgroundMark x1="15439" y1="96552" x2="21404" y2="95838"/>
                        <a14:backgroundMark x1="19474" y1="95006" x2="18246" y2="95006"/>
                        <a14:backgroundMark x1="20526" y1="97741" x2="19474" y2="97741"/>
                        <a14:backgroundMark x1="24211" y1="96671" x2="21404" y2="97741"/>
                      </a14:backgroundRemoval>
                    </a14:imgEffect>
                  </a14:imgLayer>
                </a14:imgProps>
              </a:ext>
              <a:ext uri="{28A0092B-C50C-407E-A947-70E740481C1C}">
                <a14:useLocalDpi xmlns:a14="http://schemas.microsoft.com/office/drawing/2010/main" val="0"/>
              </a:ext>
            </a:extLst>
          </a:blip>
          <a:stretch>
            <a:fillRect/>
          </a:stretch>
        </p:blipFill>
        <p:spPr>
          <a:xfrm>
            <a:off x="4475880" y="-377372"/>
            <a:ext cx="4648109" cy="6858000"/>
          </a:xfrm>
          <a:prstGeom prst="rect">
            <a:avLst/>
          </a:prstGeom>
          <a:effectLst>
            <a:glow rad="838200">
              <a:schemeClr val="bg1">
                <a:alpha val="89000"/>
              </a:schemeClr>
            </a:glow>
          </a:effectLst>
        </p:spPr>
      </p:pic>
    </p:spTree>
    <p:extLst>
      <p:ext uri="{BB962C8B-B14F-4D97-AF65-F5344CB8AC3E}">
        <p14:creationId xmlns:p14="http://schemas.microsoft.com/office/powerpoint/2010/main" val="5948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98963-95E6-F5B3-A17F-9DD5F5DDCDC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5A4A140-4E66-27DE-2E70-3E9FE1284A2C}"/>
              </a:ext>
            </a:extLst>
          </p:cNvPr>
          <p:cNvSpPr txBox="1"/>
          <p:nvPr/>
        </p:nvSpPr>
        <p:spPr>
          <a:xfrm>
            <a:off x="3019425" y="2998113"/>
            <a:ext cx="6153150" cy="861774"/>
          </a:xfrm>
          <a:prstGeom prst="rect">
            <a:avLst/>
          </a:prstGeom>
          <a:noFill/>
        </p:spPr>
        <p:txBody>
          <a:bodyPr wrap="square">
            <a:spAutoFit/>
          </a:bodyPr>
          <a:lstStyle/>
          <a:p>
            <a:pPr algn="ctr"/>
            <a:r>
              <a:rPr lang="en-US" sz="5000" dirty="0">
                <a:effectLst>
                  <a:glow rad="482600">
                    <a:schemeClr val="bg1">
                      <a:alpha val="76000"/>
                    </a:schemeClr>
                  </a:glow>
                </a:effectLst>
                <a:latin typeface="Algerian" panose="04020705040A02060702" pitchFamily="82" charset="0"/>
              </a:rPr>
              <a:t>Play video</a:t>
            </a:r>
            <a:endParaRPr lang="en-US" sz="5000" u="sng" dirty="0">
              <a:effectLst>
                <a:glow rad="482600">
                  <a:schemeClr val="bg1">
                    <a:alpha val="76000"/>
                  </a:schemeClr>
                </a:glow>
              </a:effectLst>
              <a:latin typeface="Angsana New" panose="02020603050405020304" pitchFamily="18" charset="-34"/>
              <a:cs typeface="Angsana New" panose="02020603050405020304" pitchFamily="18" charset="-34"/>
            </a:endParaRPr>
          </a:p>
        </p:txBody>
      </p:sp>
    </p:spTree>
    <p:extLst>
      <p:ext uri="{BB962C8B-B14F-4D97-AF65-F5344CB8AC3E}">
        <p14:creationId xmlns:p14="http://schemas.microsoft.com/office/powerpoint/2010/main" val="1636236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EEB54-80B8-545C-838D-7AF5B584DB8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0A47301-8BF6-F86C-FF8B-28C2EFA59C39}"/>
              </a:ext>
            </a:extLst>
          </p:cNvPr>
          <p:cNvPicPr>
            <a:picLocks noChangeAspect="1"/>
          </p:cNvPicPr>
          <p:nvPr/>
        </p:nvPicPr>
        <p:blipFill>
          <a:blip r:embed="rId2">
            <a:extLst>
              <a:ext uri="{28A0092B-C50C-407E-A947-70E740481C1C}">
                <a14:useLocalDpi xmlns:a14="http://schemas.microsoft.com/office/drawing/2010/main" val="0"/>
              </a:ext>
            </a:extLst>
          </a:blip>
          <a:srcRect l="1639" t="8479" b="8479"/>
          <a:stretch>
            <a:fillRect/>
          </a:stretch>
        </p:blipFill>
        <p:spPr>
          <a:xfrm>
            <a:off x="-1" y="0"/>
            <a:ext cx="12322629" cy="6858000"/>
          </a:xfrm>
          <a:prstGeom prst="rect">
            <a:avLst/>
          </a:prstGeom>
        </p:spPr>
      </p:pic>
      <p:pic>
        <p:nvPicPr>
          <p:cNvPr id="2" name="Picture 1">
            <a:extLst>
              <a:ext uri="{FF2B5EF4-FFF2-40B4-BE49-F238E27FC236}">
                <a16:creationId xmlns:a16="http://schemas.microsoft.com/office/drawing/2014/main" id="{5B01EED4-CB03-3F57-1A49-D98D1FA285E5}"/>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69" b="97384" l="6667" r="90000">
                        <a14:foregroundMark x1="15439" y1="73246" x2="6667" y2="73603"/>
                        <a14:foregroundMark x1="17018" y1="92033" x2="17932" y2="93300"/>
                        <a14:backgroundMark x1="15439" y1="96552" x2="21404" y2="95838"/>
                        <a14:backgroundMark x1="19474" y1="95006" x2="18246" y2="95006"/>
                        <a14:backgroundMark x1="20526" y1="97741" x2="19474" y2="97741"/>
                        <a14:backgroundMark x1="24211" y1="96671" x2="21404" y2="97741"/>
                      </a14:backgroundRemoval>
                    </a14:imgEffect>
                  </a14:imgLayer>
                </a14:imgProps>
              </a:ext>
              <a:ext uri="{28A0092B-C50C-407E-A947-70E740481C1C}">
                <a14:useLocalDpi xmlns:a14="http://schemas.microsoft.com/office/drawing/2010/main" val="0"/>
              </a:ext>
            </a:extLst>
          </a:blip>
          <a:stretch>
            <a:fillRect/>
          </a:stretch>
        </p:blipFill>
        <p:spPr>
          <a:xfrm>
            <a:off x="1562970" y="512536"/>
            <a:ext cx="3953352" cy="5832928"/>
          </a:xfrm>
          <a:prstGeom prst="rect">
            <a:avLst/>
          </a:prstGeom>
          <a:effectLst>
            <a:glow rad="838200">
              <a:schemeClr val="bg1">
                <a:alpha val="89000"/>
              </a:schemeClr>
            </a:glow>
          </a:effectLst>
        </p:spPr>
      </p:pic>
      <p:sp>
        <p:nvSpPr>
          <p:cNvPr id="4" name="TextBox 3">
            <a:extLst>
              <a:ext uri="{FF2B5EF4-FFF2-40B4-BE49-F238E27FC236}">
                <a16:creationId xmlns:a16="http://schemas.microsoft.com/office/drawing/2014/main" id="{480007A3-9533-DF6B-F622-458C4B0D72E1}"/>
              </a:ext>
            </a:extLst>
          </p:cNvPr>
          <p:cNvSpPr txBox="1"/>
          <p:nvPr/>
        </p:nvSpPr>
        <p:spPr>
          <a:xfrm>
            <a:off x="4818780" y="1754426"/>
            <a:ext cx="6153150" cy="1169551"/>
          </a:xfrm>
          <a:prstGeom prst="rect">
            <a:avLst/>
          </a:prstGeom>
          <a:noFill/>
        </p:spPr>
        <p:txBody>
          <a:bodyPr wrap="square">
            <a:spAutoFit/>
          </a:bodyPr>
          <a:lstStyle/>
          <a:p>
            <a:pPr algn="ctr"/>
            <a:r>
              <a:rPr lang="en-US" sz="7000" dirty="0">
                <a:effectLst>
                  <a:glow rad="482600">
                    <a:schemeClr val="bg1">
                      <a:alpha val="76000"/>
                    </a:schemeClr>
                  </a:glow>
                </a:effectLst>
                <a:latin typeface="Algerian" panose="04020705040A02060702" pitchFamily="82" charset="0"/>
              </a:rPr>
              <a:t>Sweetheart</a:t>
            </a:r>
            <a:endParaRPr lang="en-US" sz="7000" u="sng" dirty="0">
              <a:effectLst>
                <a:glow rad="482600">
                  <a:schemeClr val="bg1">
                    <a:alpha val="76000"/>
                  </a:schemeClr>
                </a:glow>
              </a:effectLst>
              <a:latin typeface="Angsana New" panose="02020603050405020304" pitchFamily="18" charset="-34"/>
              <a:cs typeface="Angsana New" panose="02020603050405020304" pitchFamily="18" charset="-34"/>
            </a:endParaRPr>
          </a:p>
        </p:txBody>
      </p:sp>
    </p:spTree>
    <p:extLst>
      <p:ext uri="{BB962C8B-B14F-4D97-AF65-F5344CB8AC3E}">
        <p14:creationId xmlns:p14="http://schemas.microsoft.com/office/powerpoint/2010/main" val="3736162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54A83-8009-6E74-411C-FCED33A5BDF0}"/>
            </a:ext>
          </a:extLst>
        </p:cNvPr>
        <p:cNvGrpSpPr/>
        <p:nvPr/>
      </p:nvGrpSpPr>
      <p:grpSpPr>
        <a:xfrm>
          <a:off x="0" y="0"/>
          <a:ext cx="0" cy="0"/>
          <a:chOff x="0" y="0"/>
          <a:chExt cx="0" cy="0"/>
        </a:xfrm>
      </p:grpSpPr>
      <p:pic>
        <p:nvPicPr>
          <p:cNvPr id="4" name="Picture 3" descr="A painting of a landscape&#10;&#10;Description automatically generated">
            <a:extLst>
              <a:ext uri="{FF2B5EF4-FFF2-40B4-BE49-F238E27FC236}">
                <a16:creationId xmlns:a16="http://schemas.microsoft.com/office/drawing/2014/main" id="{EA4B7A07-F60A-B0E7-E2B9-AFEFCD0C54A7}"/>
              </a:ext>
            </a:extLst>
          </p:cNvPr>
          <p:cNvPicPr>
            <a:picLocks noChangeAspect="1"/>
          </p:cNvPicPr>
          <p:nvPr/>
        </p:nvPicPr>
        <p:blipFill rotWithShape="1">
          <a:blip r:embed="rId2">
            <a:duotone>
              <a:prstClr val="black"/>
              <a:schemeClr val="tx2">
                <a:tint val="45000"/>
                <a:satMod val="400000"/>
              </a:schemeClr>
            </a:duotone>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153" t="1" r="1" b="-134"/>
          <a:stretch>
            <a:fillRect/>
          </a:stretch>
        </p:blipFill>
        <p:spPr>
          <a:xfrm>
            <a:off x="0" y="0"/>
            <a:ext cx="12192000" cy="6858000"/>
          </a:xfrm>
          <a:prstGeom prst="rect">
            <a:avLst/>
          </a:prstGeom>
          <a:effectLst/>
        </p:spPr>
      </p:pic>
      <p:sp>
        <p:nvSpPr>
          <p:cNvPr id="2" name="TextBox 1">
            <a:extLst>
              <a:ext uri="{FF2B5EF4-FFF2-40B4-BE49-F238E27FC236}">
                <a16:creationId xmlns:a16="http://schemas.microsoft.com/office/drawing/2014/main" id="{E3CEB814-0887-776F-D4D9-11C3D6E73218}"/>
              </a:ext>
            </a:extLst>
          </p:cNvPr>
          <p:cNvSpPr txBox="1"/>
          <p:nvPr/>
        </p:nvSpPr>
        <p:spPr>
          <a:xfrm>
            <a:off x="205014" y="1074509"/>
            <a:ext cx="11781971" cy="1631216"/>
          </a:xfrm>
          <a:prstGeom prst="rect">
            <a:avLst/>
          </a:prstGeom>
          <a:noFill/>
          <a:effectLst>
            <a:glow rad="1168400">
              <a:schemeClr val="bg1">
                <a:alpha val="62000"/>
              </a:schemeClr>
            </a:glow>
          </a:effectLst>
        </p:spPr>
        <p:txBody>
          <a:bodyPr wrap="square" rtlCol="0">
            <a:spAutoFit/>
          </a:bodyPr>
          <a:lstStyle/>
          <a:p>
            <a:pPr algn="ctr"/>
            <a:r>
              <a:rPr lang="en-US" sz="10000" dirty="0">
                <a:effectLst>
                  <a:glow rad="482600">
                    <a:schemeClr val="bg1">
                      <a:alpha val="76000"/>
                    </a:schemeClr>
                  </a:glow>
                </a:effectLst>
                <a:latin typeface="Algerian" panose="04020705040A02060702" pitchFamily="82" charset="0"/>
              </a:rPr>
              <a:t>Communication</a:t>
            </a:r>
            <a:endParaRPr lang="en-US" sz="10000" u="sng" dirty="0">
              <a:effectLst>
                <a:glow rad="482600">
                  <a:schemeClr val="bg1">
                    <a:alpha val="76000"/>
                  </a:schemeClr>
                </a:glow>
              </a:effectLst>
              <a:latin typeface="Angsana New" panose="02020603050405020304" pitchFamily="18" charset="-34"/>
              <a:cs typeface="Angsana New" panose="02020603050405020304" pitchFamily="18" charset="-34"/>
            </a:endParaRPr>
          </a:p>
        </p:txBody>
      </p:sp>
      <p:pic>
        <p:nvPicPr>
          <p:cNvPr id="5" name="Graphic 4" descr="Deaf with solid fill">
            <a:extLst>
              <a:ext uri="{FF2B5EF4-FFF2-40B4-BE49-F238E27FC236}">
                <a16:creationId xmlns:a16="http://schemas.microsoft.com/office/drawing/2014/main" id="{11F87375-35EC-7169-AE7A-668A8CFD0CE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72093" y="2705725"/>
            <a:ext cx="3611600" cy="3611600"/>
          </a:xfrm>
          <a:prstGeom prst="rect">
            <a:avLst/>
          </a:prstGeom>
          <a:effectLst>
            <a:glow rad="635000">
              <a:schemeClr val="bg1">
                <a:alpha val="80000"/>
              </a:schemeClr>
            </a:glow>
          </a:effectLst>
        </p:spPr>
      </p:pic>
      <p:pic>
        <p:nvPicPr>
          <p:cNvPr id="7" name="Graphic 6" descr="Marketing with solid fill">
            <a:extLst>
              <a:ext uri="{FF2B5EF4-FFF2-40B4-BE49-F238E27FC236}">
                <a16:creationId xmlns:a16="http://schemas.microsoft.com/office/drawing/2014/main" id="{96C6AD6C-AB19-2994-26A3-911D57FBCB6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824000" y="2801900"/>
            <a:ext cx="3611600" cy="3611600"/>
          </a:xfrm>
          <a:prstGeom prst="rect">
            <a:avLst/>
          </a:prstGeom>
          <a:effectLst>
            <a:glow rad="635000">
              <a:schemeClr val="bg1">
                <a:alpha val="80000"/>
              </a:schemeClr>
            </a:glow>
          </a:effectLst>
        </p:spPr>
      </p:pic>
    </p:spTree>
    <p:extLst>
      <p:ext uri="{BB962C8B-B14F-4D97-AF65-F5344CB8AC3E}">
        <p14:creationId xmlns:p14="http://schemas.microsoft.com/office/powerpoint/2010/main" val="196063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FFCAB-F74A-D05A-CFEC-9B9E9D5FDB9F}"/>
            </a:ext>
          </a:extLst>
        </p:cNvPr>
        <p:cNvGrpSpPr/>
        <p:nvPr/>
      </p:nvGrpSpPr>
      <p:grpSpPr>
        <a:xfrm>
          <a:off x="0" y="0"/>
          <a:ext cx="0" cy="0"/>
          <a:chOff x="0" y="0"/>
          <a:chExt cx="0" cy="0"/>
        </a:xfrm>
      </p:grpSpPr>
      <p:pic>
        <p:nvPicPr>
          <p:cNvPr id="8" name="Picture 7" descr="A painting of a landscape&#10;&#10;Description automatically generated">
            <a:extLst>
              <a:ext uri="{FF2B5EF4-FFF2-40B4-BE49-F238E27FC236}">
                <a16:creationId xmlns:a16="http://schemas.microsoft.com/office/drawing/2014/main" id="{83AE1E7B-4227-0355-0DD2-4BC659266CE5}"/>
              </a:ext>
            </a:extLst>
          </p:cNvPr>
          <p:cNvPicPr>
            <a:picLocks noChangeAspect="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l="17898" r="21632" b="1"/>
          <a:stretch/>
        </p:blipFill>
        <p:spPr>
          <a:xfrm>
            <a:off x="5678536" y="1"/>
            <a:ext cx="6513464" cy="68579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p:spPr>
      </p:pic>
      <p:sp>
        <p:nvSpPr>
          <p:cNvPr id="3" name="TextBox 2">
            <a:extLst>
              <a:ext uri="{FF2B5EF4-FFF2-40B4-BE49-F238E27FC236}">
                <a16:creationId xmlns:a16="http://schemas.microsoft.com/office/drawing/2014/main" id="{70D9CE49-9770-67BC-FB70-137B474E7F3A}"/>
              </a:ext>
            </a:extLst>
          </p:cNvPr>
          <p:cNvSpPr txBox="1"/>
          <p:nvPr/>
        </p:nvSpPr>
        <p:spPr>
          <a:xfrm>
            <a:off x="190138" y="2400302"/>
            <a:ext cx="5473370" cy="6310140"/>
          </a:xfrm>
          <a:prstGeom prst="rect">
            <a:avLst/>
          </a:prstGeom>
        </p:spPr>
        <p:txBody>
          <a:bodyPr vert="horz" lIns="91440" tIns="45720" rIns="91440" bIns="45720" rtlCol="0">
            <a:no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0000" b="1" i="0" u="none" strike="noStrike" kern="1200" cap="none" spc="0" normalizeH="0" baseline="30000" noProof="0" dirty="0">
                <a:ln>
                  <a:noFill/>
                </a:ln>
                <a:effectLst/>
                <a:uLnTx/>
                <a:uFillTx/>
                <a:latin typeface="Eras Medium ITC" panose="020B0602030504020804" pitchFamily="34" charset="0"/>
                <a:ea typeface="+mn-ea"/>
                <a:cs typeface="+mn-cs"/>
              </a:rPr>
              <a:t>Transactional</a:t>
            </a:r>
          </a:p>
          <a:p>
            <a:pPr marL="0" marR="0" lvl="0" indent="0" algn="ctr" defTabSz="914400" rtl="0" eaLnBrk="1" fontAlgn="auto" latinLnBrk="0" hangingPunct="1">
              <a:lnSpc>
                <a:spcPct val="90000"/>
              </a:lnSpc>
              <a:spcBef>
                <a:spcPts val="0"/>
              </a:spcBef>
              <a:spcAft>
                <a:spcPts val="600"/>
              </a:spcAft>
              <a:buClrTx/>
              <a:buSzTx/>
              <a:buFontTx/>
              <a:buNone/>
              <a:tabLst/>
              <a:defRPr/>
            </a:pPr>
            <a:r>
              <a:rPr lang="en-US" sz="10000" b="1" baseline="30000" dirty="0">
                <a:latin typeface="Eras Medium ITC" panose="020B0602030504020804" pitchFamily="34" charset="0"/>
              </a:rPr>
              <a:t>Immediate</a:t>
            </a:r>
            <a:endParaRPr kumimoji="0" lang="en-US" sz="10000" b="1" i="0" u="none" strike="noStrike" kern="1200" cap="none" spc="0" normalizeH="0" baseline="0" noProof="0" dirty="0">
              <a:ln>
                <a:noFill/>
              </a:ln>
              <a:effectLst/>
              <a:uLnTx/>
              <a:uFillTx/>
              <a:latin typeface="Eras Medium ITC" panose="020B0602030504020804" pitchFamily="34" charset="0"/>
              <a:ea typeface="+mn-ea"/>
              <a:cs typeface="+mn-cs"/>
            </a:endParaRPr>
          </a:p>
        </p:txBody>
      </p:sp>
      <p:sp>
        <p:nvSpPr>
          <p:cNvPr id="4" name="TextBox 3">
            <a:extLst>
              <a:ext uri="{FF2B5EF4-FFF2-40B4-BE49-F238E27FC236}">
                <a16:creationId xmlns:a16="http://schemas.microsoft.com/office/drawing/2014/main" id="{4F4DE914-E94A-7620-29B5-0F26AF69CFA6}"/>
              </a:ext>
            </a:extLst>
          </p:cNvPr>
          <p:cNvSpPr txBox="1"/>
          <p:nvPr/>
        </p:nvSpPr>
        <p:spPr>
          <a:xfrm>
            <a:off x="6300183" y="2400302"/>
            <a:ext cx="5473370" cy="6310140"/>
          </a:xfrm>
          <a:prstGeom prst="rect">
            <a:avLst/>
          </a:prstGeom>
        </p:spPr>
        <p:txBody>
          <a:bodyPr vert="horz" lIns="91440" tIns="45720" rIns="91440" bIns="45720" rtlCol="0">
            <a:no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0000" b="1" i="0" u="none" strike="noStrike" kern="1200" cap="none" spc="0" normalizeH="0" baseline="30000" noProof="0" dirty="0">
                <a:ln>
                  <a:noFill/>
                </a:ln>
                <a:effectLst/>
                <a:uLnTx/>
                <a:uFillTx/>
                <a:latin typeface="Eras Medium ITC" panose="020B0602030504020804" pitchFamily="34" charset="0"/>
                <a:ea typeface="+mn-ea"/>
                <a:cs typeface="+mn-cs"/>
              </a:rPr>
              <a:t>Relational</a:t>
            </a:r>
          </a:p>
          <a:p>
            <a:pPr marL="0" marR="0" lvl="0" indent="0" algn="ctr" defTabSz="914400" rtl="0" eaLnBrk="1" fontAlgn="auto" latinLnBrk="0" hangingPunct="1">
              <a:lnSpc>
                <a:spcPct val="90000"/>
              </a:lnSpc>
              <a:spcBef>
                <a:spcPts val="0"/>
              </a:spcBef>
              <a:spcAft>
                <a:spcPts val="600"/>
              </a:spcAft>
              <a:buClrTx/>
              <a:buSzTx/>
              <a:buFontTx/>
              <a:buNone/>
              <a:tabLst/>
              <a:defRPr/>
            </a:pPr>
            <a:r>
              <a:rPr lang="en-US" sz="10000" b="1" baseline="30000" dirty="0">
                <a:latin typeface="Eras Medium ITC" panose="020B0602030504020804" pitchFamily="34" charset="0"/>
              </a:rPr>
              <a:t>Slow Progress</a:t>
            </a:r>
            <a:endParaRPr kumimoji="0" lang="en-US" sz="10000" b="1" i="0" u="none" strike="noStrike" kern="1200" cap="none" spc="0" normalizeH="0" baseline="0" noProof="0" dirty="0">
              <a:ln>
                <a:noFill/>
              </a:ln>
              <a:effectLst/>
              <a:uLnTx/>
              <a:uFillTx/>
              <a:latin typeface="Eras Medium ITC" panose="020B0602030504020804" pitchFamily="34" charset="0"/>
              <a:ea typeface="+mn-ea"/>
              <a:cs typeface="+mn-cs"/>
            </a:endParaRPr>
          </a:p>
        </p:txBody>
      </p:sp>
      <p:pic>
        <p:nvPicPr>
          <p:cNvPr id="2" name="Picture 1" descr="A painting of a landscape&#10;&#10;Description automatically generated">
            <a:extLst>
              <a:ext uri="{FF2B5EF4-FFF2-40B4-BE49-F238E27FC236}">
                <a16:creationId xmlns:a16="http://schemas.microsoft.com/office/drawing/2014/main" id="{AB4F75D9-FB1B-7898-73C7-BD05CD54492E}"/>
              </a:ext>
            </a:extLst>
          </p:cNvPr>
          <p:cNvPicPr>
            <a:picLocks noChangeAspect="1"/>
          </p:cNvPicPr>
          <p:nvPr/>
        </p:nvPicPr>
        <p:blipFill rotWithShape="1">
          <a:blip r:embed="rId3">
            <a:duotone>
              <a:prstClr val="black"/>
              <a:schemeClr val="tx2">
                <a:tint val="45000"/>
                <a:satMod val="400000"/>
              </a:schemeClr>
            </a:duotone>
            <a:alphaModFix/>
            <a:extLst>
              <a:ext uri="{BEBA8EAE-BF5A-486C-A8C5-ECC9F3942E4B}">
                <a14:imgProps xmlns:a14="http://schemas.microsoft.com/office/drawing/2010/main">
                  <a14:imgLayer r:embed="rId4">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153" t="1" r="1" b="-134"/>
          <a:stretch>
            <a:fillRect/>
          </a:stretch>
        </p:blipFill>
        <p:spPr>
          <a:xfrm>
            <a:off x="-30056" y="-95488"/>
            <a:ext cx="12361756" cy="6953488"/>
          </a:xfrm>
          <a:prstGeom prst="rect">
            <a:avLst/>
          </a:prstGeom>
          <a:effectLst/>
        </p:spPr>
      </p:pic>
      <p:pic>
        <p:nvPicPr>
          <p:cNvPr id="5" name="Picture 4">
            <a:extLst>
              <a:ext uri="{FF2B5EF4-FFF2-40B4-BE49-F238E27FC236}">
                <a16:creationId xmlns:a16="http://schemas.microsoft.com/office/drawing/2014/main" id="{E20216D3-A88D-0F56-8ACF-E8596832AB40}"/>
              </a:ext>
            </a:extLst>
          </p:cNvPr>
          <p:cNvPicPr>
            <a:picLocks noChangeAspect="1"/>
          </p:cNvPicPr>
          <p:nvPr/>
        </p:nvPicPr>
        <p:blipFill>
          <a:blip r:embed="rId5"/>
          <a:stretch>
            <a:fillRect/>
          </a:stretch>
        </p:blipFill>
        <p:spPr>
          <a:xfrm>
            <a:off x="418447" y="319768"/>
            <a:ext cx="11388315" cy="6218459"/>
          </a:xfrm>
          <a:prstGeom prst="rect">
            <a:avLst/>
          </a:prstGeom>
        </p:spPr>
      </p:pic>
      <p:sp>
        <p:nvSpPr>
          <p:cNvPr id="6" name="TextBox 5">
            <a:extLst>
              <a:ext uri="{FF2B5EF4-FFF2-40B4-BE49-F238E27FC236}">
                <a16:creationId xmlns:a16="http://schemas.microsoft.com/office/drawing/2014/main" id="{56B3E991-08F3-37F2-0747-5E8BD74CE8EB}"/>
              </a:ext>
            </a:extLst>
          </p:cNvPr>
          <p:cNvSpPr txBox="1"/>
          <p:nvPr/>
        </p:nvSpPr>
        <p:spPr>
          <a:xfrm>
            <a:off x="385238" y="919473"/>
            <a:ext cx="11242674" cy="3852427"/>
          </a:xfrm>
          <a:prstGeom prst="rect">
            <a:avLst/>
          </a:prstGeom>
        </p:spPr>
        <p:txBody>
          <a:bodyPr vert="horz" lIns="91440" tIns="45720" rIns="91440" bIns="45720" rtlCol="0" anchor="t">
            <a:noAutofit/>
          </a:bodyPr>
          <a:lstStyle/>
          <a:p>
            <a:pPr marL="457171" marR="0" lvl="1" indent="0" algn="ctr" defTabSz="914342"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28575">
                  <a:solidFill>
                    <a:prstClr val="black"/>
                  </a:solidFill>
                </a:ln>
                <a:solidFill>
                  <a:prstClr val="black"/>
                </a:solidFill>
                <a:effectLst>
                  <a:glow>
                    <a:schemeClr val="bg2"/>
                  </a:glow>
                </a:effectLst>
                <a:uLnTx/>
                <a:uFillTx/>
                <a:latin typeface="Imprint MT Shadow" panose="04020605060303030202" pitchFamily="82" charset="0"/>
              </a:rPr>
              <a:t>INTERCESSOR</a:t>
            </a:r>
          </a:p>
          <a:p>
            <a:pPr marL="457171" marR="0" lvl="1" indent="0" algn="ctr" defTabSz="914342"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dirty="0">
              <a:ln w="28575">
                <a:solidFill>
                  <a:prstClr val="black"/>
                </a:solidFill>
              </a:ln>
              <a:solidFill>
                <a:prstClr val="black"/>
              </a:solidFill>
              <a:effectLst>
                <a:glow>
                  <a:schemeClr val="bg2"/>
                </a:glow>
              </a:effectLst>
              <a:uLnTx/>
              <a:uFillTx/>
              <a:latin typeface="Imprint MT Shadow" panose="04020605060303030202" pitchFamily="82" charset="0"/>
            </a:endParaRPr>
          </a:p>
          <a:p>
            <a:pPr marL="1142971" marR="0" lvl="1" indent="-685800" defTabSz="91434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500" dirty="0">
                <a:ln w="28575">
                  <a:solidFill>
                    <a:prstClr val="black"/>
                  </a:solidFill>
                </a:ln>
                <a:solidFill>
                  <a:prstClr val="black"/>
                </a:solidFill>
                <a:effectLst>
                  <a:glow>
                    <a:schemeClr val="bg2"/>
                  </a:glow>
                </a:effectLst>
                <a:latin typeface="Imprint MT Shadow" panose="04020605060303030202" pitchFamily="82" charset="0"/>
              </a:rPr>
              <a:t>“G</a:t>
            </a:r>
            <a:r>
              <a:rPr lang="en-US" sz="4500" noProof="0" dirty="0">
                <a:ln w="28575">
                  <a:solidFill>
                    <a:prstClr val="black"/>
                  </a:solidFill>
                </a:ln>
                <a:solidFill>
                  <a:prstClr val="black"/>
                </a:solidFill>
                <a:effectLst>
                  <a:glow>
                    <a:schemeClr val="bg2"/>
                  </a:glow>
                </a:effectLst>
                <a:latin typeface="Imprint MT Shadow" panose="04020605060303030202" pitchFamily="82" charset="0"/>
              </a:rPr>
              <a:t>o-between”</a:t>
            </a:r>
          </a:p>
        </p:txBody>
      </p:sp>
    </p:spTree>
    <p:extLst>
      <p:ext uri="{BB962C8B-B14F-4D97-AF65-F5344CB8AC3E}">
        <p14:creationId xmlns:p14="http://schemas.microsoft.com/office/powerpoint/2010/main" val="2349448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168D0-C41A-9984-1B17-E09F1F48B5CA}"/>
            </a:ext>
          </a:extLst>
        </p:cNvPr>
        <p:cNvGrpSpPr/>
        <p:nvPr/>
      </p:nvGrpSpPr>
      <p:grpSpPr>
        <a:xfrm>
          <a:off x="0" y="0"/>
          <a:ext cx="0" cy="0"/>
          <a:chOff x="0" y="0"/>
          <a:chExt cx="0" cy="0"/>
        </a:xfrm>
      </p:grpSpPr>
      <p:pic>
        <p:nvPicPr>
          <p:cNvPr id="8" name="Picture 7" descr="A painting of a landscape&#10;&#10;Description automatically generated">
            <a:extLst>
              <a:ext uri="{FF2B5EF4-FFF2-40B4-BE49-F238E27FC236}">
                <a16:creationId xmlns:a16="http://schemas.microsoft.com/office/drawing/2014/main" id="{87B721A0-9B30-1FCD-5663-EB255A841521}"/>
              </a:ext>
            </a:extLst>
          </p:cNvPr>
          <p:cNvPicPr>
            <a:picLocks noChangeAspect="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l="17898" r="21632" b="1"/>
          <a:stretch/>
        </p:blipFill>
        <p:spPr>
          <a:xfrm>
            <a:off x="5678536" y="1"/>
            <a:ext cx="6513464" cy="68579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p:spPr>
      </p:pic>
      <p:sp>
        <p:nvSpPr>
          <p:cNvPr id="3" name="TextBox 2">
            <a:extLst>
              <a:ext uri="{FF2B5EF4-FFF2-40B4-BE49-F238E27FC236}">
                <a16:creationId xmlns:a16="http://schemas.microsoft.com/office/drawing/2014/main" id="{37DCF80F-A226-8189-D78A-F6890D312B00}"/>
              </a:ext>
            </a:extLst>
          </p:cNvPr>
          <p:cNvSpPr txBox="1"/>
          <p:nvPr/>
        </p:nvSpPr>
        <p:spPr>
          <a:xfrm>
            <a:off x="190138" y="2400302"/>
            <a:ext cx="5473370" cy="6310140"/>
          </a:xfrm>
          <a:prstGeom prst="rect">
            <a:avLst/>
          </a:prstGeom>
        </p:spPr>
        <p:txBody>
          <a:bodyPr vert="horz" lIns="91440" tIns="45720" rIns="91440" bIns="45720" rtlCol="0">
            <a:no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0000" b="1" i="0" u="none" strike="noStrike" kern="1200" cap="none" spc="0" normalizeH="0" baseline="30000" noProof="0" dirty="0">
                <a:ln>
                  <a:noFill/>
                </a:ln>
                <a:effectLst/>
                <a:uLnTx/>
                <a:uFillTx/>
                <a:latin typeface="Eras Medium ITC" panose="020B0602030504020804" pitchFamily="34" charset="0"/>
                <a:ea typeface="+mn-ea"/>
                <a:cs typeface="+mn-cs"/>
              </a:rPr>
              <a:t>Transactional</a:t>
            </a:r>
          </a:p>
          <a:p>
            <a:pPr marL="0" marR="0" lvl="0" indent="0" algn="ctr" defTabSz="914400" rtl="0" eaLnBrk="1" fontAlgn="auto" latinLnBrk="0" hangingPunct="1">
              <a:lnSpc>
                <a:spcPct val="90000"/>
              </a:lnSpc>
              <a:spcBef>
                <a:spcPts val="0"/>
              </a:spcBef>
              <a:spcAft>
                <a:spcPts val="600"/>
              </a:spcAft>
              <a:buClrTx/>
              <a:buSzTx/>
              <a:buFontTx/>
              <a:buNone/>
              <a:tabLst/>
              <a:defRPr/>
            </a:pPr>
            <a:r>
              <a:rPr lang="en-US" sz="10000" b="1" baseline="30000" dirty="0">
                <a:latin typeface="Eras Medium ITC" panose="020B0602030504020804" pitchFamily="34" charset="0"/>
              </a:rPr>
              <a:t>Immediate</a:t>
            </a:r>
            <a:endParaRPr kumimoji="0" lang="en-US" sz="10000" b="1" i="0" u="none" strike="noStrike" kern="1200" cap="none" spc="0" normalizeH="0" baseline="0" noProof="0" dirty="0">
              <a:ln>
                <a:noFill/>
              </a:ln>
              <a:effectLst/>
              <a:uLnTx/>
              <a:uFillTx/>
              <a:latin typeface="Eras Medium ITC" panose="020B0602030504020804" pitchFamily="34" charset="0"/>
              <a:ea typeface="+mn-ea"/>
              <a:cs typeface="+mn-cs"/>
            </a:endParaRPr>
          </a:p>
        </p:txBody>
      </p:sp>
      <p:sp>
        <p:nvSpPr>
          <p:cNvPr id="4" name="TextBox 3">
            <a:extLst>
              <a:ext uri="{FF2B5EF4-FFF2-40B4-BE49-F238E27FC236}">
                <a16:creationId xmlns:a16="http://schemas.microsoft.com/office/drawing/2014/main" id="{6DA02F7E-BDD5-0848-738E-5D5320212C61}"/>
              </a:ext>
            </a:extLst>
          </p:cNvPr>
          <p:cNvSpPr txBox="1"/>
          <p:nvPr/>
        </p:nvSpPr>
        <p:spPr>
          <a:xfrm>
            <a:off x="6300183" y="2400302"/>
            <a:ext cx="5473370" cy="6310140"/>
          </a:xfrm>
          <a:prstGeom prst="rect">
            <a:avLst/>
          </a:prstGeom>
        </p:spPr>
        <p:txBody>
          <a:bodyPr vert="horz" lIns="91440" tIns="45720" rIns="91440" bIns="45720" rtlCol="0">
            <a:no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0000" b="1" i="0" u="none" strike="noStrike" kern="1200" cap="none" spc="0" normalizeH="0" baseline="30000" noProof="0" dirty="0">
                <a:ln>
                  <a:noFill/>
                </a:ln>
                <a:effectLst/>
                <a:uLnTx/>
                <a:uFillTx/>
                <a:latin typeface="Eras Medium ITC" panose="020B0602030504020804" pitchFamily="34" charset="0"/>
                <a:ea typeface="+mn-ea"/>
                <a:cs typeface="+mn-cs"/>
              </a:rPr>
              <a:t>Relational</a:t>
            </a:r>
          </a:p>
          <a:p>
            <a:pPr marL="0" marR="0" lvl="0" indent="0" algn="ctr" defTabSz="914400" rtl="0" eaLnBrk="1" fontAlgn="auto" latinLnBrk="0" hangingPunct="1">
              <a:lnSpc>
                <a:spcPct val="90000"/>
              </a:lnSpc>
              <a:spcBef>
                <a:spcPts val="0"/>
              </a:spcBef>
              <a:spcAft>
                <a:spcPts val="600"/>
              </a:spcAft>
              <a:buClrTx/>
              <a:buSzTx/>
              <a:buFontTx/>
              <a:buNone/>
              <a:tabLst/>
              <a:defRPr/>
            </a:pPr>
            <a:r>
              <a:rPr lang="en-US" sz="10000" b="1" baseline="30000" dirty="0">
                <a:latin typeface="Eras Medium ITC" panose="020B0602030504020804" pitchFamily="34" charset="0"/>
              </a:rPr>
              <a:t>Slow Progress</a:t>
            </a:r>
            <a:endParaRPr kumimoji="0" lang="en-US" sz="10000" b="1" i="0" u="none" strike="noStrike" kern="1200" cap="none" spc="0" normalizeH="0" baseline="0" noProof="0" dirty="0">
              <a:ln>
                <a:noFill/>
              </a:ln>
              <a:effectLst/>
              <a:uLnTx/>
              <a:uFillTx/>
              <a:latin typeface="Eras Medium ITC" panose="020B0602030504020804" pitchFamily="34" charset="0"/>
              <a:ea typeface="+mn-ea"/>
              <a:cs typeface="+mn-cs"/>
            </a:endParaRPr>
          </a:p>
        </p:txBody>
      </p:sp>
      <p:pic>
        <p:nvPicPr>
          <p:cNvPr id="2" name="Picture 1" descr="A painting of a landscape&#10;&#10;Description automatically generated">
            <a:extLst>
              <a:ext uri="{FF2B5EF4-FFF2-40B4-BE49-F238E27FC236}">
                <a16:creationId xmlns:a16="http://schemas.microsoft.com/office/drawing/2014/main" id="{A6F04162-3203-9EDC-EF81-2924732A98BE}"/>
              </a:ext>
            </a:extLst>
          </p:cNvPr>
          <p:cNvPicPr>
            <a:picLocks noChangeAspect="1"/>
          </p:cNvPicPr>
          <p:nvPr/>
        </p:nvPicPr>
        <p:blipFill rotWithShape="1">
          <a:blip r:embed="rId3">
            <a:duotone>
              <a:prstClr val="black"/>
              <a:schemeClr val="tx2">
                <a:tint val="45000"/>
                <a:satMod val="400000"/>
              </a:schemeClr>
            </a:duotone>
            <a:alphaModFix/>
            <a:extLst>
              <a:ext uri="{BEBA8EAE-BF5A-486C-A8C5-ECC9F3942E4B}">
                <a14:imgProps xmlns:a14="http://schemas.microsoft.com/office/drawing/2010/main">
                  <a14:imgLayer r:embed="rId4">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153" t="1" r="1" b="-134"/>
          <a:stretch>
            <a:fillRect/>
          </a:stretch>
        </p:blipFill>
        <p:spPr>
          <a:xfrm>
            <a:off x="-30056" y="-95488"/>
            <a:ext cx="12361756" cy="6953488"/>
          </a:xfrm>
          <a:prstGeom prst="rect">
            <a:avLst/>
          </a:prstGeom>
          <a:effectLst/>
        </p:spPr>
      </p:pic>
      <p:pic>
        <p:nvPicPr>
          <p:cNvPr id="5" name="Picture 4">
            <a:extLst>
              <a:ext uri="{FF2B5EF4-FFF2-40B4-BE49-F238E27FC236}">
                <a16:creationId xmlns:a16="http://schemas.microsoft.com/office/drawing/2014/main" id="{329E4864-175F-5B89-7DDF-CA03E052F9D0}"/>
              </a:ext>
            </a:extLst>
          </p:cNvPr>
          <p:cNvPicPr>
            <a:picLocks noChangeAspect="1"/>
          </p:cNvPicPr>
          <p:nvPr/>
        </p:nvPicPr>
        <p:blipFill>
          <a:blip r:embed="rId5"/>
          <a:stretch>
            <a:fillRect/>
          </a:stretch>
        </p:blipFill>
        <p:spPr>
          <a:xfrm>
            <a:off x="418447" y="319768"/>
            <a:ext cx="11388315" cy="6218459"/>
          </a:xfrm>
          <a:prstGeom prst="rect">
            <a:avLst/>
          </a:prstGeom>
        </p:spPr>
      </p:pic>
      <p:sp>
        <p:nvSpPr>
          <p:cNvPr id="6" name="TextBox 5">
            <a:extLst>
              <a:ext uri="{FF2B5EF4-FFF2-40B4-BE49-F238E27FC236}">
                <a16:creationId xmlns:a16="http://schemas.microsoft.com/office/drawing/2014/main" id="{8619E243-230A-7E70-6D93-52A7D9514C4E}"/>
              </a:ext>
            </a:extLst>
          </p:cNvPr>
          <p:cNvSpPr txBox="1"/>
          <p:nvPr/>
        </p:nvSpPr>
        <p:spPr>
          <a:xfrm>
            <a:off x="385238" y="919473"/>
            <a:ext cx="11242674" cy="3852427"/>
          </a:xfrm>
          <a:prstGeom prst="rect">
            <a:avLst/>
          </a:prstGeom>
        </p:spPr>
        <p:txBody>
          <a:bodyPr vert="horz" lIns="91440" tIns="45720" rIns="91440" bIns="45720" rtlCol="0" anchor="t">
            <a:noAutofit/>
          </a:bodyPr>
          <a:lstStyle/>
          <a:p>
            <a:pPr marL="457171" marR="0" lvl="1" indent="0" algn="ctr" defTabSz="914342"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28575">
                  <a:solidFill>
                    <a:prstClr val="black"/>
                  </a:solidFill>
                </a:ln>
                <a:solidFill>
                  <a:prstClr val="black"/>
                </a:solidFill>
                <a:effectLst>
                  <a:glow>
                    <a:schemeClr val="bg2"/>
                  </a:glow>
                </a:effectLst>
                <a:uLnTx/>
                <a:uFillTx/>
                <a:latin typeface="Imprint MT Shadow" panose="04020605060303030202" pitchFamily="82" charset="0"/>
              </a:rPr>
              <a:t>INTERCESSOR</a:t>
            </a:r>
          </a:p>
          <a:p>
            <a:pPr marL="457171" marR="0" lvl="1" indent="0" algn="ctr" defTabSz="914342"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dirty="0">
              <a:ln w="28575">
                <a:solidFill>
                  <a:prstClr val="black"/>
                </a:solidFill>
              </a:ln>
              <a:solidFill>
                <a:prstClr val="black"/>
              </a:solidFill>
              <a:effectLst>
                <a:glow>
                  <a:schemeClr val="bg2"/>
                </a:glow>
              </a:effectLst>
              <a:uLnTx/>
              <a:uFillTx/>
              <a:latin typeface="Imprint MT Shadow" panose="04020605060303030202" pitchFamily="82" charset="0"/>
            </a:endParaRPr>
          </a:p>
          <a:p>
            <a:pPr marL="1142971" marR="0" lvl="1" indent="-685800" defTabSz="91434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500" dirty="0">
                <a:ln w="28575">
                  <a:solidFill>
                    <a:prstClr val="black"/>
                  </a:solidFill>
                </a:ln>
                <a:solidFill>
                  <a:prstClr val="black"/>
                </a:solidFill>
                <a:effectLst>
                  <a:glow>
                    <a:schemeClr val="bg2"/>
                  </a:glow>
                </a:effectLst>
                <a:latin typeface="Imprint MT Shadow" panose="04020605060303030202" pitchFamily="82" charset="0"/>
              </a:rPr>
              <a:t>“G</a:t>
            </a:r>
            <a:r>
              <a:rPr lang="en-US" sz="4500" noProof="0" dirty="0">
                <a:ln w="28575">
                  <a:solidFill>
                    <a:prstClr val="black"/>
                  </a:solidFill>
                </a:ln>
                <a:solidFill>
                  <a:prstClr val="black"/>
                </a:solidFill>
                <a:effectLst>
                  <a:glow>
                    <a:schemeClr val="bg2"/>
                  </a:glow>
                </a:effectLst>
                <a:latin typeface="Imprint MT Shadow" panose="04020605060303030202" pitchFamily="82" charset="0"/>
              </a:rPr>
              <a:t>o-between”</a:t>
            </a:r>
          </a:p>
          <a:p>
            <a:pPr marL="1142971" marR="0" lvl="1" indent="-685800" defTabSz="91434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500" b="0" i="0" u="sng" strike="noStrike" kern="1200" cap="none" spc="0" normalizeH="0" baseline="0" dirty="0">
                <a:ln w="28575">
                  <a:solidFill>
                    <a:prstClr val="black"/>
                  </a:solidFill>
                </a:ln>
                <a:solidFill>
                  <a:prstClr val="black"/>
                </a:solidFill>
                <a:effectLst>
                  <a:glow>
                    <a:schemeClr val="bg2"/>
                  </a:glow>
                </a:effectLst>
                <a:uLnTx/>
                <a:uFillTx/>
                <a:latin typeface="Imprint MT Shadow" panose="04020605060303030202" pitchFamily="82" charset="0"/>
              </a:rPr>
              <a:t>Both </a:t>
            </a:r>
            <a:r>
              <a:rPr lang="en-US" sz="4500" u="sng" dirty="0">
                <a:ln w="28575">
                  <a:solidFill>
                    <a:prstClr val="black"/>
                  </a:solidFill>
                </a:ln>
                <a:solidFill>
                  <a:prstClr val="black"/>
                </a:solidFill>
                <a:effectLst>
                  <a:glow>
                    <a:schemeClr val="bg2"/>
                  </a:glow>
                </a:effectLst>
                <a:latin typeface="Imprint MT Shadow" panose="04020605060303030202" pitchFamily="82" charset="0"/>
              </a:rPr>
              <a:t>s</a:t>
            </a:r>
            <a:r>
              <a:rPr kumimoji="0" lang="en-US" sz="4500" b="0" i="0" u="sng" strike="noStrike" kern="1200" cap="none" spc="0" normalizeH="0" baseline="0" dirty="0">
                <a:ln w="28575">
                  <a:solidFill>
                    <a:prstClr val="black"/>
                  </a:solidFill>
                </a:ln>
                <a:solidFill>
                  <a:prstClr val="black"/>
                </a:solidFill>
                <a:effectLst>
                  <a:glow>
                    <a:schemeClr val="bg2"/>
                  </a:glow>
                </a:effectLst>
                <a:uLnTx/>
                <a:uFillTx/>
                <a:latin typeface="Imprint MT Shadow" panose="04020605060303030202" pitchFamily="82" charset="0"/>
              </a:rPr>
              <a:t>ides</a:t>
            </a:r>
            <a:endParaRPr kumimoji="0" lang="en-US" sz="4500" b="0" i="0" u="sng" strike="noStrike" kern="1200" cap="none" spc="0" normalizeH="0" baseline="0" noProof="0" dirty="0">
              <a:ln w="28575">
                <a:solidFill>
                  <a:prstClr val="black"/>
                </a:solidFill>
              </a:ln>
              <a:solidFill>
                <a:prstClr val="black"/>
              </a:solidFill>
              <a:effectLst>
                <a:glow>
                  <a:schemeClr val="bg2"/>
                </a:glow>
              </a:effectLst>
              <a:uLnTx/>
              <a:uFillTx/>
              <a:latin typeface="Imprint MT Shadow" panose="04020605060303030202" pitchFamily="82" charset="0"/>
            </a:endParaRPr>
          </a:p>
          <a:p>
            <a:pPr marL="457171" marR="0" lvl="1" indent="0" algn="ctr" defTabSz="914342"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w="28575">
                <a:solidFill>
                  <a:prstClr val="black"/>
                </a:solidFill>
              </a:ln>
              <a:solidFill>
                <a:prstClr val="black"/>
              </a:solidFill>
              <a:effectLst>
                <a:glow>
                  <a:schemeClr val="bg2"/>
                </a:glow>
              </a:effectLst>
              <a:uLnTx/>
              <a:uFillTx/>
              <a:latin typeface="Imprint MT Shadow" panose="04020605060303030202" pitchFamily="82" charset="0"/>
            </a:endParaRPr>
          </a:p>
        </p:txBody>
      </p:sp>
    </p:spTree>
    <p:extLst>
      <p:ext uri="{BB962C8B-B14F-4D97-AF65-F5344CB8AC3E}">
        <p14:creationId xmlns:p14="http://schemas.microsoft.com/office/powerpoint/2010/main" val="1132936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0801868-7060-36C8-6FAE-7B52AF090263}"/>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0CCAACE-815D-4A79-875A-B7EFC28F7D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a:extLst>
              <a:ext uri="{FF2B5EF4-FFF2-40B4-BE49-F238E27FC236}">
                <a16:creationId xmlns:a16="http://schemas.microsoft.com/office/drawing/2014/main" id="{F1314AE6-D43D-E5AA-738C-B3E32E5302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952" cy="8125968"/>
          </a:xfrm>
          <a:prstGeom prst="rect">
            <a:avLst/>
          </a:prstGeom>
        </p:spPr>
      </p:pic>
    </p:spTree>
    <p:extLst>
      <p:ext uri="{BB962C8B-B14F-4D97-AF65-F5344CB8AC3E}">
        <p14:creationId xmlns:p14="http://schemas.microsoft.com/office/powerpoint/2010/main" val="2220033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BA0FD-6CEA-9C35-9651-2FEB9E03571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292FDB3-F73A-11ED-2BC3-664B6CE9D7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1868"/>
            <a:ext cx="12118521" cy="6434264"/>
          </a:xfrm>
          <a:prstGeom prst="rect">
            <a:avLst/>
          </a:prstGeom>
        </p:spPr>
      </p:pic>
    </p:spTree>
    <p:extLst>
      <p:ext uri="{BB962C8B-B14F-4D97-AF65-F5344CB8AC3E}">
        <p14:creationId xmlns:p14="http://schemas.microsoft.com/office/powerpoint/2010/main" val="2916385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BE5C3-5E35-BE83-CBBB-B5A29046029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F91770A6-1798-4EF9-AC92-0EDA0AD185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952" cy="8125968"/>
          </a:xfrm>
          <a:prstGeom prst="rect">
            <a:avLst/>
          </a:prstGeom>
        </p:spPr>
      </p:pic>
      <p:sp>
        <p:nvSpPr>
          <p:cNvPr id="2" name="TextBox 1">
            <a:extLst>
              <a:ext uri="{FF2B5EF4-FFF2-40B4-BE49-F238E27FC236}">
                <a16:creationId xmlns:a16="http://schemas.microsoft.com/office/drawing/2014/main" id="{997A7D74-BEDC-5909-DF72-AE923EB0B1C3}"/>
              </a:ext>
            </a:extLst>
          </p:cNvPr>
          <p:cNvSpPr txBox="1"/>
          <p:nvPr/>
        </p:nvSpPr>
        <p:spPr>
          <a:xfrm rot="1557608">
            <a:off x="-1629337" y="2116960"/>
            <a:ext cx="14322985" cy="3185339"/>
          </a:xfrm>
          <a:prstGeom prst="rect">
            <a:avLst/>
          </a:prstGeom>
        </p:spPr>
        <p:txBody>
          <a:bodyPr vert="horz" lIns="91440" tIns="45720" rIns="91440" bIns="45720" rtlCol="0" anchor="t">
            <a:noAutofit/>
          </a:bodyPr>
          <a:lstStyle/>
          <a:p>
            <a:pPr marL="457171" marR="0" lvl="1" indent="0" algn="ctr" defTabSz="914342" rtl="0" eaLnBrk="1" fontAlgn="auto" latinLnBrk="0" hangingPunct="1">
              <a:lnSpc>
                <a:spcPct val="100000"/>
              </a:lnSpc>
              <a:spcBef>
                <a:spcPts val="0"/>
              </a:spcBef>
              <a:spcAft>
                <a:spcPts val="0"/>
              </a:spcAft>
              <a:buClrTx/>
              <a:buSzTx/>
              <a:buFontTx/>
              <a:buNone/>
              <a:tabLst/>
              <a:defRPr/>
            </a:pPr>
            <a:r>
              <a:rPr kumimoji="0" lang="en-US" sz="12000" b="0" i="0" u="none" strike="noStrike" kern="1200" cap="none" spc="0" normalizeH="0" baseline="0" noProof="0" dirty="0">
                <a:ln w="28575">
                  <a:solidFill>
                    <a:srgbClr val="FF0000"/>
                  </a:solidFill>
                </a:ln>
                <a:solidFill>
                  <a:srgbClr val="FF0000"/>
                </a:solidFill>
                <a:effectLst>
                  <a:glow rad="139700">
                    <a:schemeClr val="tx1"/>
                  </a:glow>
                </a:effectLst>
                <a:uLnTx/>
                <a:uFillTx/>
                <a:latin typeface="Imprint MT Shadow" panose="04020605060303030202" pitchFamily="82" charset="0"/>
              </a:rPr>
              <a:t>EXCLUSIVE</a:t>
            </a:r>
          </a:p>
        </p:txBody>
      </p:sp>
    </p:spTree>
    <p:extLst>
      <p:ext uri="{BB962C8B-B14F-4D97-AF65-F5344CB8AC3E}">
        <p14:creationId xmlns:p14="http://schemas.microsoft.com/office/powerpoint/2010/main" val="4266727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DE5D8-D951-C851-4F24-C239D5BAA8E3}"/>
            </a:ext>
          </a:extLst>
        </p:cNvPr>
        <p:cNvGrpSpPr/>
        <p:nvPr/>
      </p:nvGrpSpPr>
      <p:grpSpPr>
        <a:xfrm>
          <a:off x="0" y="0"/>
          <a:ext cx="0" cy="0"/>
          <a:chOff x="0" y="0"/>
          <a:chExt cx="0" cy="0"/>
        </a:xfrm>
      </p:grpSpPr>
      <p:pic>
        <p:nvPicPr>
          <p:cNvPr id="8" name="Picture 7" descr="A painting of a landscape&#10;&#10;Description automatically generated">
            <a:extLst>
              <a:ext uri="{FF2B5EF4-FFF2-40B4-BE49-F238E27FC236}">
                <a16:creationId xmlns:a16="http://schemas.microsoft.com/office/drawing/2014/main" id="{D3243276-36E4-9518-B156-B697CC54495D}"/>
              </a:ext>
            </a:extLst>
          </p:cNvPr>
          <p:cNvPicPr>
            <a:picLocks noChangeAspect="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l="17898" r="21632" b="1"/>
          <a:stretch/>
        </p:blipFill>
        <p:spPr>
          <a:xfrm>
            <a:off x="5678536" y="1"/>
            <a:ext cx="6513464" cy="68579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p:spPr>
      </p:pic>
      <p:sp>
        <p:nvSpPr>
          <p:cNvPr id="3" name="TextBox 2">
            <a:extLst>
              <a:ext uri="{FF2B5EF4-FFF2-40B4-BE49-F238E27FC236}">
                <a16:creationId xmlns:a16="http://schemas.microsoft.com/office/drawing/2014/main" id="{3A138A7A-244E-BA77-F2B9-0490DA59BAE5}"/>
              </a:ext>
            </a:extLst>
          </p:cNvPr>
          <p:cNvSpPr txBox="1"/>
          <p:nvPr/>
        </p:nvSpPr>
        <p:spPr>
          <a:xfrm>
            <a:off x="190138" y="2400302"/>
            <a:ext cx="5473370" cy="6310140"/>
          </a:xfrm>
          <a:prstGeom prst="rect">
            <a:avLst/>
          </a:prstGeom>
        </p:spPr>
        <p:txBody>
          <a:bodyPr vert="horz" lIns="91440" tIns="45720" rIns="91440" bIns="45720" rtlCol="0">
            <a:no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0000" b="1" i="0" u="none" strike="noStrike" kern="1200" cap="none" spc="0" normalizeH="0" baseline="30000" noProof="0" dirty="0">
                <a:ln>
                  <a:noFill/>
                </a:ln>
                <a:effectLst/>
                <a:uLnTx/>
                <a:uFillTx/>
                <a:latin typeface="Eras Medium ITC" panose="020B0602030504020804" pitchFamily="34" charset="0"/>
                <a:ea typeface="+mn-ea"/>
                <a:cs typeface="+mn-cs"/>
              </a:rPr>
              <a:t>Transactional</a:t>
            </a:r>
          </a:p>
          <a:p>
            <a:pPr marL="0" marR="0" lvl="0" indent="0" algn="ctr" defTabSz="914400" rtl="0" eaLnBrk="1" fontAlgn="auto" latinLnBrk="0" hangingPunct="1">
              <a:lnSpc>
                <a:spcPct val="90000"/>
              </a:lnSpc>
              <a:spcBef>
                <a:spcPts val="0"/>
              </a:spcBef>
              <a:spcAft>
                <a:spcPts val="600"/>
              </a:spcAft>
              <a:buClrTx/>
              <a:buSzTx/>
              <a:buFontTx/>
              <a:buNone/>
              <a:tabLst/>
              <a:defRPr/>
            </a:pPr>
            <a:r>
              <a:rPr lang="en-US" sz="10000" b="1" baseline="30000" dirty="0">
                <a:latin typeface="Eras Medium ITC" panose="020B0602030504020804" pitchFamily="34" charset="0"/>
              </a:rPr>
              <a:t>Immediate</a:t>
            </a:r>
            <a:endParaRPr kumimoji="0" lang="en-US" sz="10000" b="1" i="0" u="none" strike="noStrike" kern="1200" cap="none" spc="0" normalizeH="0" baseline="0" noProof="0" dirty="0">
              <a:ln>
                <a:noFill/>
              </a:ln>
              <a:effectLst/>
              <a:uLnTx/>
              <a:uFillTx/>
              <a:latin typeface="Eras Medium ITC" panose="020B0602030504020804" pitchFamily="34" charset="0"/>
              <a:ea typeface="+mn-ea"/>
              <a:cs typeface="+mn-cs"/>
            </a:endParaRPr>
          </a:p>
        </p:txBody>
      </p:sp>
      <p:sp>
        <p:nvSpPr>
          <p:cNvPr id="4" name="TextBox 3">
            <a:extLst>
              <a:ext uri="{FF2B5EF4-FFF2-40B4-BE49-F238E27FC236}">
                <a16:creationId xmlns:a16="http://schemas.microsoft.com/office/drawing/2014/main" id="{10E60571-1AA8-9DD9-9D26-4D7D2FFFF351}"/>
              </a:ext>
            </a:extLst>
          </p:cNvPr>
          <p:cNvSpPr txBox="1"/>
          <p:nvPr/>
        </p:nvSpPr>
        <p:spPr>
          <a:xfrm>
            <a:off x="6300183" y="2400302"/>
            <a:ext cx="5473370" cy="6310140"/>
          </a:xfrm>
          <a:prstGeom prst="rect">
            <a:avLst/>
          </a:prstGeom>
        </p:spPr>
        <p:txBody>
          <a:bodyPr vert="horz" lIns="91440" tIns="45720" rIns="91440" bIns="45720" rtlCol="0">
            <a:no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0000" b="1" i="0" u="none" strike="noStrike" kern="1200" cap="none" spc="0" normalizeH="0" baseline="30000" noProof="0" dirty="0">
                <a:ln>
                  <a:noFill/>
                </a:ln>
                <a:effectLst/>
                <a:uLnTx/>
                <a:uFillTx/>
                <a:latin typeface="Eras Medium ITC" panose="020B0602030504020804" pitchFamily="34" charset="0"/>
                <a:ea typeface="+mn-ea"/>
                <a:cs typeface="+mn-cs"/>
              </a:rPr>
              <a:t>Relational</a:t>
            </a:r>
          </a:p>
          <a:p>
            <a:pPr marL="0" marR="0" lvl="0" indent="0" algn="ctr" defTabSz="914400" rtl="0" eaLnBrk="1" fontAlgn="auto" latinLnBrk="0" hangingPunct="1">
              <a:lnSpc>
                <a:spcPct val="90000"/>
              </a:lnSpc>
              <a:spcBef>
                <a:spcPts val="0"/>
              </a:spcBef>
              <a:spcAft>
                <a:spcPts val="600"/>
              </a:spcAft>
              <a:buClrTx/>
              <a:buSzTx/>
              <a:buFontTx/>
              <a:buNone/>
              <a:tabLst/>
              <a:defRPr/>
            </a:pPr>
            <a:r>
              <a:rPr lang="en-US" sz="10000" b="1" baseline="30000" dirty="0">
                <a:latin typeface="Eras Medium ITC" panose="020B0602030504020804" pitchFamily="34" charset="0"/>
              </a:rPr>
              <a:t>Slow Progress</a:t>
            </a:r>
            <a:endParaRPr kumimoji="0" lang="en-US" sz="10000" b="1" i="0" u="none" strike="noStrike" kern="1200" cap="none" spc="0" normalizeH="0" baseline="0" noProof="0" dirty="0">
              <a:ln>
                <a:noFill/>
              </a:ln>
              <a:effectLst/>
              <a:uLnTx/>
              <a:uFillTx/>
              <a:latin typeface="Eras Medium ITC" panose="020B0602030504020804" pitchFamily="34" charset="0"/>
              <a:ea typeface="+mn-ea"/>
              <a:cs typeface="+mn-cs"/>
            </a:endParaRPr>
          </a:p>
        </p:txBody>
      </p:sp>
      <p:pic>
        <p:nvPicPr>
          <p:cNvPr id="2" name="Picture 1" descr="A painting of a landscape&#10;&#10;Description automatically generated">
            <a:extLst>
              <a:ext uri="{FF2B5EF4-FFF2-40B4-BE49-F238E27FC236}">
                <a16:creationId xmlns:a16="http://schemas.microsoft.com/office/drawing/2014/main" id="{35869DA0-BB80-7456-0F6A-BE7219A10107}"/>
              </a:ext>
            </a:extLst>
          </p:cNvPr>
          <p:cNvPicPr>
            <a:picLocks noChangeAspect="1"/>
          </p:cNvPicPr>
          <p:nvPr/>
        </p:nvPicPr>
        <p:blipFill rotWithShape="1">
          <a:blip r:embed="rId3">
            <a:duotone>
              <a:prstClr val="black"/>
              <a:schemeClr val="tx2">
                <a:tint val="45000"/>
                <a:satMod val="400000"/>
              </a:schemeClr>
            </a:duotone>
            <a:alphaModFix/>
            <a:extLst>
              <a:ext uri="{BEBA8EAE-BF5A-486C-A8C5-ECC9F3942E4B}">
                <a14:imgProps xmlns:a14="http://schemas.microsoft.com/office/drawing/2010/main">
                  <a14:imgLayer r:embed="rId4">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153" t="1" r="1" b="-134"/>
          <a:stretch>
            <a:fillRect/>
          </a:stretch>
        </p:blipFill>
        <p:spPr>
          <a:xfrm>
            <a:off x="-30056" y="-95488"/>
            <a:ext cx="12361756" cy="6953488"/>
          </a:xfrm>
          <a:prstGeom prst="rect">
            <a:avLst/>
          </a:prstGeom>
          <a:effectLst/>
        </p:spPr>
      </p:pic>
      <p:pic>
        <p:nvPicPr>
          <p:cNvPr id="5" name="Picture 4">
            <a:extLst>
              <a:ext uri="{FF2B5EF4-FFF2-40B4-BE49-F238E27FC236}">
                <a16:creationId xmlns:a16="http://schemas.microsoft.com/office/drawing/2014/main" id="{B59F4E1E-A8B3-B8BC-40AF-F6285A023B42}"/>
              </a:ext>
            </a:extLst>
          </p:cNvPr>
          <p:cNvPicPr>
            <a:picLocks noChangeAspect="1"/>
          </p:cNvPicPr>
          <p:nvPr/>
        </p:nvPicPr>
        <p:blipFill>
          <a:blip r:embed="rId5"/>
          <a:stretch>
            <a:fillRect/>
          </a:stretch>
        </p:blipFill>
        <p:spPr>
          <a:xfrm>
            <a:off x="418447" y="319768"/>
            <a:ext cx="11388315" cy="6218459"/>
          </a:xfrm>
          <a:prstGeom prst="rect">
            <a:avLst/>
          </a:prstGeom>
        </p:spPr>
      </p:pic>
      <p:sp>
        <p:nvSpPr>
          <p:cNvPr id="6" name="TextBox 5">
            <a:extLst>
              <a:ext uri="{FF2B5EF4-FFF2-40B4-BE49-F238E27FC236}">
                <a16:creationId xmlns:a16="http://schemas.microsoft.com/office/drawing/2014/main" id="{EA661CD3-E180-F3BC-BA7E-35F9363C18B4}"/>
              </a:ext>
            </a:extLst>
          </p:cNvPr>
          <p:cNvSpPr txBox="1"/>
          <p:nvPr/>
        </p:nvSpPr>
        <p:spPr>
          <a:xfrm>
            <a:off x="385238" y="919473"/>
            <a:ext cx="11242674" cy="3852427"/>
          </a:xfrm>
          <a:prstGeom prst="rect">
            <a:avLst/>
          </a:prstGeom>
        </p:spPr>
        <p:txBody>
          <a:bodyPr vert="horz" lIns="91440" tIns="45720" rIns="91440" bIns="45720" rtlCol="0" anchor="t">
            <a:noAutofit/>
          </a:bodyPr>
          <a:lstStyle/>
          <a:p>
            <a:pPr marL="457171" marR="0" lvl="1" indent="0" algn="ctr" defTabSz="914342"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28575">
                  <a:solidFill>
                    <a:prstClr val="black"/>
                  </a:solidFill>
                </a:ln>
                <a:solidFill>
                  <a:prstClr val="black"/>
                </a:solidFill>
                <a:effectLst>
                  <a:glow>
                    <a:schemeClr val="bg2"/>
                  </a:glow>
                </a:effectLst>
                <a:uLnTx/>
                <a:uFillTx/>
                <a:latin typeface="Imprint MT Shadow" panose="04020605060303030202" pitchFamily="82" charset="0"/>
              </a:rPr>
              <a:t>Holy</a:t>
            </a:r>
          </a:p>
          <a:p>
            <a:pPr marL="457171" marR="0" lvl="1" indent="0" algn="ctr" defTabSz="914342"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dirty="0">
              <a:ln w="28575">
                <a:solidFill>
                  <a:prstClr val="black"/>
                </a:solidFill>
              </a:ln>
              <a:solidFill>
                <a:prstClr val="black"/>
              </a:solidFill>
              <a:effectLst>
                <a:glow>
                  <a:schemeClr val="bg2"/>
                </a:glow>
              </a:effectLst>
              <a:uLnTx/>
              <a:uFillTx/>
              <a:latin typeface="Imprint MT Shadow" panose="04020605060303030202" pitchFamily="82" charset="0"/>
            </a:endParaRPr>
          </a:p>
          <a:p>
            <a:pPr marL="1142971" marR="0" lvl="1" indent="-685800" defTabSz="91434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500" dirty="0">
                <a:ln w="28575">
                  <a:solidFill>
                    <a:prstClr val="black"/>
                  </a:solidFill>
                </a:ln>
                <a:solidFill>
                  <a:prstClr val="black"/>
                </a:solidFill>
                <a:effectLst>
                  <a:glow>
                    <a:schemeClr val="bg2"/>
                  </a:glow>
                </a:effectLst>
                <a:latin typeface="Imprint MT Shadow" panose="04020605060303030202" pitchFamily="82" charset="0"/>
              </a:rPr>
              <a:t>“Pure, Perfect, Sinless”</a:t>
            </a:r>
            <a:endParaRPr lang="en-US" sz="4500" noProof="0" dirty="0">
              <a:ln w="28575">
                <a:solidFill>
                  <a:prstClr val="black"/>
                </a:solidFill>
              </a:ln>
              <a:solidFill>
                <a:prstClr val="black"/>
              </a:solidFill>
              <a:effectLst>
                <a:glow>
                  <a:schemeClr val="bg2"/>
                </a:glow>
              </a:effectLst>
              <a:latin typeface="Imprint MT Shadow" panose="04020605060303030202" pitchFamily="82" charset="0"/>
            </a:endParaRPr>
          </a:p>
          <a:p>
            <a:pPr marL="1142971" marR="0" lvl="1" indent="-685800" defTabSz="91434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500" b="0" i="0" strike="noStrike" kern="1200" cap="none" spc="0" normalizeH="0" baseline="0" noProof="0" dirty="0">
                <a:ln w="28575">
                  <a:solidFill>
                    <a:prstClr val="black"/>
                  </a:solidFill>
                </a:ln>
                <a:solidFill>
                  <a:prstClr val="black"/>
                </a:solidFill>
                <a:effectLst>
                  <a:glow>
                    <a:schemeClr val="bg2"/>
                  </a:glow>
                </a:effectLst>
                <a:uLnTx/>
                <a:uFillTx/>
                <a:latin typeface="Imprint MT Shadow" panose="04020605060303030202" pitchFamily="82" charset="0"/>
              </a:rPr>
              <a:t>“</a:t>
            </a:r>
            <a:r>
              <a:rPr kumimoji="0" lang="en-US" sz="4500" b="0" i="0" u="sng" strike="noStrike" kern="1200" cap="none" spc="0" normalizeH="0" baseline="0" noProof="0" dirty="0">
                <a:ln w="28575">
                  <a:solidFill>
                    <a:prstClr val="black"/>
                  </a:solidFill>
                </a:ln>
                <a:solidFill>
                  <a:prstClr val="black"/>
                </a:solidFill>
                <a:effectLst>
                  <a:glow>
                    <a:schemeClr val="bg2"/>
                  </a:glow>
                </a:effectLst>
                <a:uLnTx/>
                <a:uFillTx/>
                <a:latin typeface="Imprint MT Shadow" panose="04020605060303030202" pitchFamily="82" charset="0"/>
              </a:rPr>
              <a:t>Set Apart</a:t>
            </a:r>
            <a:r>
              <a:rPr kumimoji="0" lang="en-US" sz="4500" b="0" i="0" strike="noStrike" kern="1200" cap="none" spc="0" normalizeH="0" baseline="0" noProof="0" dirty="0">
                <a:ln w="28575">
                  <a:solidFill>
                    <a:prstClr val="black"/>
                  </a:solidFill>
                </a:ln>
                <a:solidFill>
                  <a:prstClr val="black"/>
                </a:solidFill>
                <a:effectLst>
                  <a:glow>
                    <a:schemeClr val="bg2"/>
                  </a:glow>
                </a:effectLst>
                <a:uLnTx/>
                <a:uFillTx/>
                <a:latin typeface="Imprint MT Shadow" panose="04020605060303030202" pitchFamily="82" charset="0"/>
              </a:rPr>
              <a:t>”</a:t>
            </a:r>
          </a:p>
          <a:p>
            <a:pPr marL="457171" marR="0" lvl="1" indent="0" algn="ctr" defTabSz="914342"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w="28575">
                <a:solidFill>
                  <a:prstClr val="black"/>
                </a:solidFill>
              </a:ln>
              <a:solidFill>
                <a:prstClr val="black"/>
              </a:solidFill>
              <a:effectLst>
                <a:glow>
                  <a:schemeClr val="bg2"/>
                </a:glow>
              </a:effectLst>
              <a:uLnTx/>
              <a:uFillTx/>
              <a:latin typeface="Imprint MT Shadow" panose="04020605060303030202" pitchFamily="82" charset="0"/>
            </a:endParaRPr>
          </a:p>
        </p:txBody>
      </p:sp>
    </p:spTree>
    <p:extLst>
      <p:ext uri="{BB962C8B-B14F-4D97-AF65-F5344CB8AC3E}">
        <p14:creationId xmlns:p14="http://schemas.microsoft.com/office/powerpoint/2010/main" val="2574780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1DD15-EF60-39D7-396A-FFB58BB85FAD}"/>
            </a:ext>
          </a:extLst>
        </p:cNvPr>
        <p:cNvGrpSpPr/>
        <p:nvPr/>
      </p:nvGrpSpPr>
      <p:grpSpPr>
        <a:xfrm>
          <a:off x="0" y="0"/>
          <a:ext cx="0" cy="0"/>
          <a:chOff x="0" y="0"/>
          <a:chExt cx="0" cy="0"/>
        </a:xfrm>
      </p:grpSpPr>
      <p:pic>
        <p:nvPicPr>
          <p:cNvPr id="8" name="Picture 7" descr="A painting of a landscape&#10;&#10;Description automatically generated">
            <a:extLst>
              <a:ext uri="{FF2B5EF4-FFF2-40B4-BE49-F238E27FC236}">
                <a16:creationId xmlns:a16="http://schemas.microsoft.com/office/drawing/2014/main" id="{04A8BB87-8C2D-BDE0-EF46-535C55134724}"/>
              </a:ext>
            </a:extLst>
          </p:cNvPr>
          <p:cNvPicPr>
            <a:picLocks noChangeAspect="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l="17898" r="21632" b="1"/>
          <a:stretch/>
        </p:blipFill>
        <p:spPr>
          <a:xfrm>
            <a:off x="5678536" y="1"/>
            <a:ext cx="6513464" cy="68579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p:spPr>
      </p:pic>
      <p:sp>
        <p:nvSpPr>
          <p:cNvPr id="3" name="TextBox 2">
            <a:extLst>
              <a:ext uri="{FF2B5EF4-FFF2-40B4-BE49-F238E27FC236}">
                <a16:creationId xmlns:a16="http://schemas.microsoft.com/office/drawing/2014/main" id="{68B4D0A0-8571-BEAB-5901-59FDD93E313D}"/>
              </a:ext>
            </a:extLst>
          </p:cNvPr>
          <p:cNvSpPr txBox="1"/>
          <p:nvPr/>
        </p:nvSpPr>
        <p:spPr>
          <a:xfrm>
            <a:off x="190138" y="2400302"/>
            <a:ext cx="5473370" cy="6310140"/>
          </a:xfrm>
          <a:prstGeom prst="rect">
            <a:avLst/>
          </a:prstGeom>
        </p:spPr>
        <p:txBody>
          <a:bodyPr vert="horz" lIns="91440" tIns="45720" rIns="91440" bIns="45720" rtlCol="0">
            <a:no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0000" b="1" i="0" u="none" strike="noStrike" kern="1200" cap="none" spc="0" normalizeH="0" baseline="30000" noProof="0" dirty="0">
                <a:ln>
                  <a:noFill/>
                </a:ln>
                <a:effectLst/>
                <a:uLnTx/>
                <a:uFillTx/>
                <a:latin typeface="Eras Medium ITC" panose="020B0602030504020804" pitchFamily="34" charset="0"/>
                <a:ea typeface="+mn-ea"/>
                <a:cs typeface="+mn-cs"/>
              </a:rPr>
              <a:t>Transactional</a:t>
            </a:r>
          </a:p>
          <a:p>
            <a:pPr marL="0" marR="0" lvl="0" indent="0" algn="ctr" defTabSz="914400" rtl="0" eaLnBrk="1" fontAlgn="auto" latinLnBrk="0" hangingPunct="1">
              <a:lnSpc>
                <a:spcPct val="90000"/>
              </a:lnSpc>
              <a:spcBef>
                <a:spcPts val="0"/>
              </a:spcBef>
              <a:spcAft>
                <a:spcPts val="600"/>
              </a:spcAft>
              <a:buClrTx/>
              <a:buSzTx/>
              <a:buFontTx/>
              <a:buNone/>
              <a:tabLst/>
              <a:defRPr/>
            </a:pPr>
            <a:r>
              <a:rPr lang="en-US" sz="10000" b="1" baseline="30000" dirty="0">
                <a:latin typeface="Eras Medium ITC" panose="020B0602030504020804" pitchFamily="34" charset="0"/>
              </a:rPr>
              <a:t>Immediate</a:t>
            </a:r>
            <a:endParaRPr kumimoji="0" lang="en-US" sz="10000" b="1" i="0" u="none" strike="noStrike" kern="1200" cap="none" spc="0" normalizeH="0" baseline="0" noProof="0" dirty="0">
              <a:ln>
                <a:noFill/>
              </a:ln>
              <a:effectLst/>
              <a:uLnTx/>
              <a:uFillTx/>
              <a:latin typeface="Eras Medium ITC" panose="020B0602030504020804" pitchFamily="34" charset="0"/>
              <a:ea typeface="+mn-ea"/>
              <a:cs typeface="+mn-cs"/>
            </a:endParaRPr>
          </a:p>
        </p:txBody>
      </p:sp>
      <p:sp>
        <p:nvSpPr>
          <p:cNvPr id="4" name="TextBox 3">
            <a:extLst>
              <a:ext uri="{FF2B5EF4-FFF2-40B4-BE49-F238E27FC236}">
                <a16:creationId xmlns:a16="http://schemas.microsoft.com/office/drawing/2014/main" id="{17049EAE-F3AE-3472-5F83-E9BEA3B6D042}"/>
              </a:ext>
            </a:extLst>
          </p:cNvPr>
          <p:cNvSpPr txBox="1"/>
          <p:nvPr/>
        </p:nvSpPr>
        <p:spPr>
          <a:xfrm>
            <a:off x="6300183" y="2400302"/>
            <a:ext cx="5473370" cy="6310140"/>
          </a:xfrm>
          <a:prstGeom prst="rect">
            <a:avLst/>
          </a:prstGeom>
        </p:spPr>
        <p:txBody>
          <a:bodyPr vert="horz" lIns="91440" tIns="45720" rIns="91440" bIns="45720" rtlCol="0">
            <a:no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0000" b="1" i="0" u="none" strike="noStrike" kern="1200" cap="none" spc="0" normalizeH="0" baseline="30000" noProof="0" dirty="0">
                <a:ln>
                  <a:noFill/>
                </a:ln>
                <a:effectLst/>
                <a:uLnTx/>
                <a:uFillTx/>
                <a:latin typeface="Eras Medium ITC" panose="020B0602030504020804" pitchFamily="34" charset="0"/>
                <a:ea typeface="+mn-ea"/>
                <a:cs typeface="+mn-cs"/>
              </a:rPr>
              <a:t>Relational</a:t>
            </a:r>
          </a:p>
          <a:p>
            <a:pPr marL="0" marR="0" lvl="0" indent="0" algn="ctr" defTabSz="914400" rtl="0" eaLnBrk="1" fontAlgn="auto" latinLnBrk="0" hangingPunct="1">
              <a:lnSpc>
                <a:spcPct val="90000"/>
              </a:lnSpc>
              <a:spcBef>
                <a:spcPts val="0"/>
              </a:spcBef>
              <a:spcAft>
                <a:spcPts val="600"/>
              </a:spcAft>
              <a:buClrTx/>
              <a:buSzTx/>
              <a:buFontTx/>
              <a:buNone/>
              <a:tabLst/>
              <a:defRPr/>
            </a:pPr>
            <a:r>
              <a:rPr lang="en-US" sz="10000" b="1" baseline="30000" dirty="0">
                <a:latin typeface="Eras Medium ITC" panose="020B0602030504020804" pitchFamily="34" charset="0"/>
              </a:rPr>
              <a:t>Slow Progress</a:t>
            </a:r>
            <a:endParaRPr kumimoji="0" lang="en-US" sz="10000" b="1" i="0" u="none" strike="noStrike" kern="1200" cap="none" spc="0" normalizeH="0" baseline="0" noProof="0" dirty="0">
              <a:ln>
                <a:noFill/>
              </a:ln>
              <a:effectLst/>
              <a:uLnTx/>
              <a:uFillTx/>
              <a:latin typeface="Eras Medium ITC" panose="020B0602030504020804" pitchFamily="34" charset="0"/>
              <a:ea typeface="+mn-ea"/>
              <a:cs typeface="+mn-cs"/>
            </a:endParaRPr>
          </a:p>
        </p:txBody>
      </p:sp>
      <p:pic>
        <p:nvPicPr>
          <p:cNvPr id="2" name="Picture 1" descr="A painting of a landscape&#10;&#10;Description automatically generated">
            <a:extLst>
              <a:ext uri="{FF2B5EF4-FFF2-40B4-BE49-F238E27FC236}">
                <a16:creationId xmlns:a16="http://schemas.microsoft.com/office/drawing/2014/main" id="{F434439F-A1AB-2EFA-1C03-C7B5ABA90CD2}"/>
              </a:ext>
            </a:extLst>
          </p:cNvPr>
          <p:cNvPicPr>
            <a:picLocks noChangeAspect="1"/>
          </p:cNvPicPr>
          <p:nvPr/>
        </p:nvPicPr>
        <p:blipFill rotWithShape="1">
          <a:blip r:embed="rId3">
            <a:duotone>
              <a:prstClr val="black"/>
              <a:schemeClr val="tx2">
                <a:tint val="45000"/>
                <a:satMod val="400000"/>
              </a:schemeClr>
            </a:duotone>
            <a:alphaModFix/>
            <a:extLst>
              <a:ext uri="{BEBA8EAE-BF5A-486C-A8C5-ECC9F3942E4B}">
                <a14:imgProps xmlns:a14="http://schemas.microsoft.com/office/drawing/2010/main">
                  <a14:imgLayer r:embed="rId4">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153" t="1" r="1" b="-134"/>
          <a:stretch>
            <a:fillRect/>
          </a:stretch>
        </p:blipFill>
        <p:spPr>
          <a:xfrm>
            <a:off x="-30056" y="-95488"/>
            <a:ext cx="12361756" cy="6953488"/>
          </a:xfrm>
          <a:prstGeom prst="rect">
            <a:avLst/>
          </a:prstGeom>
          <a:effectLst/>
        </p:spPr>
      </p:pic>
      <p:pic>
        <p:nvPicPr>
          <p:cNvPr id="5" name="Picture 4">
            <a:extLst>
              <a:ext uri="{FF2B5EF4-FFF2-40B4-BE49-F238E27FC236}">
                <a16:creationId xmlns:a16="http://schemas.microsoft.com/office/drawing/2014/main" id="{03E4C9AC-0A77-517F-FA62-79AB54CFFDCD}"/>
              </a:ext>
            </a:extLst>
          </p:cNvPr>
          <p:cNvPicPr>
            <a:picLocks noChangeAspect="1"/>
          </p:cNvPicPr>
          <p:nvPr/>
        </p:nvPicPr>
        <p:blipFill>
          <a:blip r:embed="rId5"/>
          <a:stretch>
            <a:fillRect/>
          </a:stretch>
        </p:blipFill>
        <p:spPr>
          <a:xfrm>
            <a:off x="418447" y="319768"/>
            <a:ext cx="11388315" cy="6218459"/>
          </a:xfrm>
          <a:prstGeom prst="rect">
            <a:avLst/>
          </a:prstGeom>
        </p:spPr>
      </p:pic>
      <p:sp>
        <p:nvSpPr>
          <p:cNvPr id="6" name="TextBox 5">
            <a:extLst>
              <a:ext uri="{FF2B5EF4-FFF2-40B4-BE49-F238E27FC236}">
                <a16:creationId xmlns:a16="http://schemas.microsoft.com/office/drawing/2014/main" id="{655677C4-6055-7DC5-3D47-5F53B057FD63}"/>
              </a:ext>
            </a:extLst>
          </p:cNvPr>
          <p:cNvSpPr txBox="1"/>
          <p:nvPr/>
        </p:nvSpPr>
        <p:spPr>
          <a:xfrm>
            <a:off x="385238" y="919473"/>
            <a:ext cx="11242674" cy="3852427"/>
          </a:xfrm>
          <a:prstGeom prst="rect">
            <a:avLst/>
          </a:prstGeom>
        </p:spPr>
        <p:txBody>
          <a:bodyPr vert="horz" lIns="91440" tIns="45720" rIns="91440" bIns="45720" rtlCol="0" anchor="t">
            <a:noAutofit/>
          </a:bodyPr>
          <a:lstStyle/>
          <a:p>
            <a:pPr marL="457171" marR="0" lvl="1" indent="0" algn="ctr" defTabSz="914342"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28575">
                  <a:solidFill>
                    <a:prstClr val="black"/>
                  </a:solidFill>
                </a:ln>
                <a:solidFill>
                  <a:prstClr val="black"/>
                </a:solidFill>
                <a:effectLst>
                  <a:glow>
                    <a:schemeClr val="bg2"/>
                  </a:glow>
                </a:effectLst>
                <a:uLnTx/>
                <a:uFillTx/>
                <a:latin typeface="Imprint MT Shadow" panose="04020605060303030202" pitchFamily="82" charset="0"/>
              </a:rPr>
              <a:t>Holy</a:t>
            </a:r>
          </a:p>
          <a:p>
            <a:pPr marL="457171" marR="0" lvl="1" indent="0" algn="ctr" defTabSz="914342"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dirty="0">
              <a:ln w="28575">
                <a:solidFill>
                  <a:prstClr val="black"/>
                </a:solidFill>
              </a:ln>
              <a:solidFill>
                <a:prstClr val="black"/>
              </a:solidFill>
              <a:effectLst>
                <a:glow>
                  <a:schemeClr val="bg2"/>
                </a:glow>
              </a:effectLst>
              <a:uLnTx/>
              <a:uFillTx/>
              <a:latin typeface="Imprint MT Shadow" panose="04020605060303030202" pitchFamily="82" charset="0"/>
            </a:endParaRPr>
          </a:p>
          <a:p>
            <a:pPr marL="1142971" marR="0" lvl="1" indent="-685800" defTabSz="91434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500" dirty="0">
                <a:ln w="28575">
                  <a:solidFill>
                    <a:prstClr val="black"/>
                  </a:solidFill>
                </a:ln>
                <a:solidFill>
                  <a:prstClr val="black"/>
                </a:solidFill>
                <a:effectLst>
                  <a:glow>
                    <a:schemeClr val="bg2"/>
                  </a:glow>
                </a:effectLst>
                <a:latin typeface="Imprint MT Shadow" panose="04020605060303030202" pitchFamily="82" charset="0"/>
              </a:rPr>
              <a:t>“Pure, Perfect, Sinless”</a:t>
            </a:r>
            <a:endParaRPr lang="en-US" sz="4500" noProof="0" dirty="0">
              <a:ln w="28575">
                <a:solidFill>
                  <a:prstClr val="black"/>
                </a:solidFill>
              </a:ln>
              <a:solidFill>
                <a:prstClr val="black"/>
              </a:solidFill>
              <a:effectLst>
                <a:glow>
                  <a:schemeClr val="bg2"/>
                </a:glow>
              </a:effectLst>
              <a:latin typeface="Imprint MT Shadow" panose="04020605060303030202" pitchFamily="82" charset="0"/>
            </a:endParaRPr>
          </a:p>
          <a:p>
            <a:pPr marL="1142971" marR="0" lvl="1" indent="-685800" defTabSz="91434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500" b="0" i="0" strike="noStrike" kern="1200" cap="none" spc="0" normalizeH="0" baseline="0" noProof="0" dirty="0">
                <a:ln w="28575">
                  <a:solidFill>
                    <a:prstClr val="black"/>
                  </a:solidFill>
                </a:ln>
                <a:solidFill>
                  <a:prstClr val="black"/>
                </a:solidFill>
                <a:effectLst>
                  <a:glow>
                    <a:schemeClr val="bg2"/>
                  </a:glow>
                </a:effectLst>
                <a:uLnTx/>
                <a:uFillTx/>
                <a:latin typeface="Imprint MT Shadow" panose="04020605060303030202" pitchFamily="82" charset="0"/>
              </a:rPr>
              <a:t>“</a:t>
            </a:r>
            <a:r>
              <a:rPr kumimoji="0" lang="en-US" sz="4500" b="0" i="0" u="sng" strike="noStrike" kern="1200" cap="none" spc="0" normalizeH="0" baseline="0" noProof="0" dirty="0">
                <a:ln w="28575">
                  <a:solidFill>
                    <a:prstClr val="black"/>
                  </a:solidFill>
                </a:ln>
                <a:solidFill>
                  <a:prstClr val="black"/>
                </a:solidFill>
                <a:effectLst>
                  <a:glow>
                    <a:schemeClr val="bg2"/>
                  </a:glow>
                </a:effectLst>
                <a:uLnTx/>
                <a:uFillTx/>
                <a:latin typeface="Imprint MT Shadow" panose="04020605060303030202" pitchFamily="82" charset="0"/>
              </a:rPr>
              <a:t>Set Apart</a:t>
            </a:r>
            <a:r>
              <a:rPr kumimoji="0" lang="en-US" sz="4500" b="0" i="0" strike="noStrike" kern="1200" cap="none" spc="0" normalizeH="0" baseline="0" noProof="0" dirty="0">
                <a:ln w="28575">
                  <a:solidFill>
                    <a:prstClr val="black"/>
                  </a:solidFill>
                </a:ln>
                <a:solidFill>
                  <a:prstClr val="black"/>
                </a:solidFill>
                <a:effectLst>
                  <a:glow>
                    <a:schemeClr val="bg2"/>
                  </a:glow>
                </a:effectLst>
                <a:uLnTx/>
                <a:uFillTx/>
                <a:latin typeface="Imprint MT Shadow" panose="04020605060303030202" pitchFamily="82" charset="0"/>
              </a:rPr>
              <a:t>”</a:t>
            </a:r>
          </a:p>
          <a:p>
            <a:pPr marL="457171" marR="0" lvl="1" indent="0" algn="ctr" defTabSz="914342"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w="28575">
                <a:solidFill>
                  <a:prstClr val="black"/>
                </a:solidFill>
              </a:ln>
              <a:solidFill>
                <a:prstClr val="black"/>
              </a:solidFill>
              <a:effectLst>
                <a:glow>
                  <a:schemeClr val="bg2"/>
                </a:glow>
              </a:effectLst>
              <a:uLnTx/>
              <a:uFillTx/>
              <a:latin typeface="Imprint MT Shadow" panose="04020605060303030202" pitchFamily="82" charset="0"/>
            </a:endParaRPr>
          </a:p>
        </p:txBody>
      </p:sp>
      <p:pic>
        <p:nvPicPr>
          <p:cNvPr id="9" name="Picture 8">
            <a:extLst>
              <a:ext uri="{FF2B5EF4-FFF2-40B4-BE49-F238E27FC236}">
                <a16:creationId xmlns:a16="http://schemas.microsoft.com/office/drawing/2014/main" id="{1225551A-B911-9F29-60E2-8F8B2912D8E9}"/>
              </a:ext>
            </a:extLst>
          </p:cNvPr>
          <p:cNvPicPr>
            <a:picLocks noChangeAspect="1"/>
          </p:cNvPicPr>
          <p:nvPr/>
        </p:nvPicPr>
        <p:blipFill>
          <a:blip r:embed="rId6">
            <a:extLst>
              <a:ext uri="{BEBA8EAE-BF5A-486C-A8C5-ECC9F3942E4B}">
                <a14:imgProps xmlns:a14="http://schemas.microsoft.com/office/drawing/2010/main">
                  <a14:imgLayer r:embed="rId7">
                    <a14:imgEffect>
                      <a14:artisticGlass/>
                    </a14:imgEffect>
                  </a14:imgLayer>
                </a14:imgProps>
              </a:ext>
              <a:ext uri="{28A0092B-C50C-407E-A947-70E740481C1C}">
                <a14:useLocalDpi xmlns:a14="http://schemas.microsoft.com/office/drawing/2010/main" val="0"/>
              </a:ext>
            </a:extLst>
          </a:blip>
          <a:stretch>
            <a:fillRect/>
          </a:stretch>
        </p:blipFill>
        <p:spPr>
          <a:xfrm>
            <a:off x="-1282173" y="-2266950"/>
            <a:ext cx="14756346" cy="11391900"/>
          </a:xfrm>
          <a:prstGeom prst="rect">
            <a:avLst/>
          </a:prstGeom>
        </p:spPr>
      </p:pic>
      <p:pic>
        <p:nvPicPr>
          <p:cNvPr id="10" name="Picture 9">
            <a:extLst>
              <a:ext uri="{FF2B5EF4-FFF2-40B4-BE49-F238E27FC236}">
                <a16:creationId xmlns:a16="http://schemas.microsoft.com/office/drawing/2014/main" id="{D44AF073-8263-5320-7572-C29F1C8CFBC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54290" y="0"/>
            <a:ext cx="8883420" cy="6858000"/>
          </a:xfrm>
          <a:prstGeom prst="rect">
            <a:avLst/>
          </a:prstGeom>
        </p:spPr>
      </p:pic>
    </p:spTree>
    <p:extLst>
      <p:ext uri="{BB962C8B-B14F-4D97-AF65-F5344CB8AC3E}">
        <p14:creationId xmlns:p14="http://schemas.microsoft.com/office/powerpoint/2010/main" val="4109203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79D7B-5529-8F41-9645-54FC0DEB4502}"/>
            </a:ext>
          </a:extLst>
        </p:cNvPr>
        <p:cNvGrpSpPr/>
        <p:nvPr/>
      </p:nvGrpSpPr>
      <p:grpSpPr>
        <a:xfrm>
          <a:off x="0" y="0"/>
          <a:ext cx="0" cy="0"/>
          <a:chOff x="0" y="0"/>
          <a:chExt cx="0" cy="0"/>
        </a:xfrm>
      </p:grpSpPr>
      <p:pic>
        <p:nvPicPr>
          <p:cNvPr id="5" name="Picture 4" descr="A blue triangle pattern with white lines&#10;&#10;AI-generated content may be incorrect.">
            <a:extLst>
              <a:ext uri="{FF2B5EF4-FFF2-40B4-BE49-F238E27FC236}">
                <a16:creationId xmlns:a16="http://schemas.microsoft.com/office/drawing/2014/main" id="{0234F75E-E5A7-4B2C-1AEB-57FE04710BA3}"/>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t="12500" b="12500"/>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6E1400AD-4D0F-3A67-35E8-E6971E601F45}"/>
              </a:ext>
            </a:extLst>
          </p:cNvPr>
          <p:cNvPicPr>
            <a:picLocks noChangeAspect="1"/>
          </p:cNvPicPr>
          <p:nvPr/>
        </p:nvPicPr>
        <p:blipFill>
          <a:blip r:embed="rId3"/>
          <a:stretch>
            <a:fillRect/>
          </a:stretch>
        </p:blipFill>
        <p:spPr>
          <a:xfrm>
            <a:off x="401842" y="319770"/>
            <a:ext cx="11388315" cy="6218459"/>
          </a:xfrm>
          <a:prstGeom prst="rect">
            <a:avLst/>
          </a:prstGeom>
        </p:spPr>
      </p:pic>
      <p:sp>
        <p:nvSpPr>
          <p:cNvPr id="3" name="TextBox 2">
            <a:extLst>
              <a:ext uri="{FF2B5EF4-FFF2-40B4-BE49-F238E27FC236}">
                <a16:creationId xmlns:a16="http://schemas.microsoft.com/office/drawing/2014/main" id="{D012D4D4-4682-B07B-7942-6DA7C7FC0BFF}"/>
              </a:ext>
            </a:extLst>
          </p:cNvPr>
          <p:cNvSpPr txBox="1"/>
          <p:nvPr/>
        </p:nvSpPr>
        <p:spPr>
          <a:xfrm>
            <a:off x="877195" y="3295648"/>
            <a:ext cx="10742408" cy="3063240"/>
          </a:xfrm>
          <a:prstGeom prst="rect">
            <a:avLst/>
          </a:prstGeom>
          <a:ln>
            <a:noFill/>
          </a:ln>
        </p:spPr>
        <p:txBody>
          <a:bodyPr vert="horz" lIns="91440" tIns="45720" rIns="91440" bIns="45720" rtlCol="0" anchor="b">
            <a:noAutofit/>
          </a:bodyPr>
          <a:lstStyle/>
          <a:p>
            <a:pPr defTabSz="914400">
              <a:lnSpc>
                <a:spcPct val="90000"/>
              </a:lnSpc>
              <a:spcBef>
                <a:spcPct val="0"/>
              </a:spcBef>
              <a:spcAft>
                <a:spcPts val="600"/>
              </a:spcAft>
            </a:pPr>
            <a:r>
              <a:rPr lang="en-US" sz="6000" dirty="0">
                <a:ln w="19050">
                  <a:noFill/>
                </a:ln>
                <a:latin typeface="+mj-lt"/>
                <a:ea typeface="+mj-ea"/>
                <a:cs typeface="+mj-cs"/>
              </a:rPr>
              <a:t>“We believe in one Lord, Jesus Christ, the only Son of God, eternally begotten of the Father, God from God, Light from Light, true God from true God, begotten not made, one in being with the Father.”</a:t>
            </a:r>
          </a:p>
        </p:txBody>
      </p:sp>
    </p:spTree>
    <p:extLst>
      <p:ext uri="{BB962C8B-B14F-4D97-AF65-F5344CB8AC3E}">
        <p14:creationId xmlns:p14="http://schemas.microsoft.com/office/powerpoint/2010/main" val="702822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bg1">
                <a:lumMod val="85000"/>
              </a:schemeClr>
            </a:gs>
            <a:gs pos="83000">
              <a:schemeClr val="bg1">
                <a:lumMod val="65000"/>
              </a:schemeClr>
            </a:gs>
            <a:gs pos="100000">
              <a:schemeClr val="bg1">
                <a:lumMod val="50000"/>
              </a:schemeClr>
            </a:gs>
          </a:gsLst>
          <a:lin ang="5400000" scaled="1"/>
        </a:gradFill>
        <a:effectLst/>
      </p:bgPr>
    </p:bg>
    <p:spTree>
      <p:nvGrpSpPr>
        <p:cNvPr id="1" name="">
          <a:extLst>
            <a:ext uri="{FF2B5EF4-FFF2-40B4-BE49-F238E27FC236}">
              <a16:creationId xmlns:a16="http://schemas.microsoft.com/office/drawing/2014/main" id="{12E16B91-1AA4-774B-B9E2-5BE6EAF33AB4}"/>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C7820AA1-286E-DDD1-BAB2-D22C74923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8" name="Picture 7" descr="A painting of a landscape&#10;&#10;Description automatically generated">
            <a:extLst>
              <a:ext uri="{FF2B5EF4-FFF2-40B4-BE49-F238E27FC236}">
                <a16:creationId xmlns:a16="http://schemas.microsoft.com/office/drawing/2014/main" id="{C7756EAC-14EE-C021-E330-6CBCF7172F7B}"/>
              </a:ext>
            </a:extLst>
          </p:cNvPr>
          <p:cNvPicPr>
            <a:picLocks noChangeAspect="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l="17898" r="21632" b="1"/>
          <a:stretch/>
        </p:blipFill>
        <p:spPr>
          <a:xfrm>
            <a:off x="5678536" y="1"/>
            <a:ext cx="6513464" cy="68579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p:spPr>
      </p:pic>
      <p:sp>
        <p:nvSpPr>
          <p:cNvPr id="23" name="Rectangle 22">
            <a:extLst>
              <a:ext uri="{FF2B5EF4-FFF2-40B4-BE49-F238E27FC236}">
                <a16:creationId xmlns:a16="http://schemas.microsoft.com/office/drawing/2014/main" id="{DB999F78-490D-9A72-76CA-1B1FDCBBC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28"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8691118F-2D74-47EB-92B7-C4DE68DBECC0}"/>
              </a:ext>
            </a:extLst>
          </p:cNvPr>
          <p:cNvSpPr txBox="1"/>
          <p:nvPr/>
        </p:nvSpPr>
        <p:spPr>
          <a:xfrm>
            <a:off x="190138" y="2400302"/>
            <a:ext cx="5473370" cy="6310140"/>
          </a:xfrm>
          <a:prstGeom prst="rect">
            <a:avLst/>
          </a:prstGeom>
        </p:spPr>
        <p:txBody>
          <a:bodyPr vert="horz" lIns="91440" tIns="45720" rIns="91440" bIns="45720" rtlCol="0">
            <a:no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0000" b="1" i="0" u="none" strike="noStrike" kern="1200" cap="none" spc="0" normalizeH="0" baseline="30000" noProof="0" dirty="0">
                <a:ln>
                  <a:noFill/>
                </a:ln>
                <a:effectLst/>
                <a:uLnTx/>
                <a:uFillTx/>
                <a:latin typeface="Eras Medium ITC" panose="020B0602030504020804" pitchFamily="34" charset="0"/>
                <a:ea typeface="+mn-ea"/>
                <a:cs typeface="+mn-cs"/>
              </a:rPr>
              <a:t>Transactional</a:t>
            </a:r>
          </a:p>
          <a:p>
            <a:pPr marL="0" marR="0" lvl="0" indent="0" algn="ctr" defTabSz="914400" rtl="0" eaLnBrk="1" fontAlgn="auto" latinLnBrk="0" hangingPunct="1">
              <a:lnSpc>
                <a:spcPct val="90000"/>
              </a:lnSpc>
              <a:spcBef>
                <a:spcPts val="0"/>
              </a:spcBef>
              <a:spcAft>
                <a:spcPts val="600"/>
              </a:spcAft>
              <a:buClrTx/>
              <a:buSzTx/>
              <a:buFontTx/>
              <a:buNone/>
              <a:tabLst/>
              <a:defRPr/>
            </a:pPr>
            <a:r>
              <a:rPr lang="en-US" sz="10000" b="1" baseline="30000" dirty="0">
                <a:latin typeface="Eras Medium ITC" panose="020B0602030504020804" pitchFamily="34" charset="0"/>
              </a:rPr>
              <a:t>Immediate</a:t>
            </a:r>
            <a:endParaRPr kumimoji="0" lang="en-US" sz="10000" b="1" i="0" u="none" strike="noStrike" kern="1200" cap="none" spc="0" normalizeH="0" baseline="0" noProof="0" dirty="0">
              <a:ln>
                <a:noFill/>
              </a:ln>
              <a:effectLst/>
              <a:uLnTx/>
              <a:uFillTx/>
              <a:latin typeface="Eras Medium ITC" panose="020B0602030504020804" pitchFamily="34" charset="0"/>
              <a:ea typeface="+mn-ea"/>
              <a:cs typeface="+mn-cs"/>
            </a:endParaRPr>
          </a:p>
        </p:txBody>
      </p:sp>
      <p:sp>
        <p:nvSpPr>
          <p:cNvPr id="4" name="TextBox 3">
            <a:extLst>
              <a:ext uri="{FF2B5EF4-FFF2-40B4-BE49-F238E27FC236}">
                <a16:creationId xmlns:a16="http://schemas.microsoft.com/office/drawing/2014/main" id="{28091AAB-7DC2-3CF1-1A12-C0AC570AC8B4}"/>
              </a:ext>
            </a:extLst>
          </p:cNvPr>
          <p:cNvSpPr txBox="1"/>
          <p:nvPr/>
        </p:nvSpPr>
        <p:spPr>
          <a:xfrm>
            <a:off x="6300183" y="2400302"/>
            <a:ext cx="5473370" cy="6310140"/>
          </a:xfrm>
          <a:prstGeom prst="rect">
            <a:avLst/>
          </a:prstGeom>
        </p:spPr>
        <p:txBody>
          <a:bodyPr vert="horz" lIns="91440" tIns="45720" rIns="91440" bIns="45720" rtlCol="0">
            <a:no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0000" b="1" i="0" u="none" strike="noStrike" kern="1200" cap="none" spc="0" normalizeH="0" baseline="30000" noProof="0" dirty="0">
                <a:ln>
                  <a:noFill/>
                </a:ln>
                <a:effectLst/>
                <a:uLnTx/>
                <a:uFillTx/>
                <a:latin typeface="Eras Medium ITC" panose="020B0602030504020804" pitchFamily="34" charset="0"/>
                <a:ea typeface="+mn-ea"/>
                <a:cs typeface="+mn-cs"/>
              </a:rPr>
              <a:t>Relational</a:t>
            </a:r>
          </a:p>
          <a:p>
            <a:pPr marL="0" marR="0" lvl="0" indent="0" algn="ctr" defTabSz="914400" rtl="0" eaLnBrk="1" fontAlgn="auto" latinLnBrk="0" hangingPunct="1">
              <a:lnSpc>
                <a:spcPct val="90000"/>
              </a:lnSpc>
              <a:spcBef>
                <a:spcPts val="0"/>
              </a:spcBef>
              <a:spcAft>
                <a:spcPts val="600"/>
              </a:spcAft>
              <a:buClrTx/>
              <a:buSzTx/>
              <a:buFontTx/>
              <a:buNone/>
              <a:tabLst/>
              <a:defRPr/>
            </a:pPr>
            <a:r>
              <a:rPr lang="en-US" sz="10000" b="1" baseline="30000" dirty="0">
                <a:latin typeface="Eras Medium ITC" panose="020B0602030504020804" pitchFamily="34" charset="0"/>
              </a:rPr>
              <a:t>Slow Progress</a:t>
            </a:r>
            <a:endParaRPr kumimoji="0" lang="en-US" sz="10000" b="1" i="0" u="none" strike="noStrike" kern="1200" cap="none" spc="0" normalizeH="0" baseline="0" noProof="0" dirty="0">
              <a:ln>
                <a:noFill/>
              </a:ln>
              <a:effectLst/>
              <a:uLnTx/>
              <a:uFillTx/>
              <a:latin typeface="Eras Medium ITC" panose="020B0602030504020804" pitchFamily="34" charset="0"/>
              <a:ea typeface="+mn-ea"/>
              <a:cs typeface="+mn-cs"/>
            </a:endParaRPr>
          </a:p>
        </p:txBody>
      </p:sp>
      <p:pic>
        <p:nvPicPr>
          <p:cNvPr id="2" name="Picture 1" descr="A painting of a landscape&#10;&#10;Description automatically generated">
            <a:extLst>
              <a:ext uri="{FF2B5EF4-FFF2-40B4-BE49-F238E27FC236}">
                <a16:creationId xmlns:a16="http://schemas.microsoft.com/office/drawing/2014/main" id="{FB1F20C5-37B7-A8CB-FD71-47B3F060F15F}"/>
              </a:ext>
            </a:extLst>
          </p:cNvPr>
          <p:cNvPicPr>
            <a:picLocks noChangeAspect="1"/>
          </p:cNvPicPr>
          <p:nvPr/>
        </p:nvPicPr>
        <p:blipFill rotWithShape="1">
          <a:blip r:embed="rId3">
            <a:duotone>
              <a:prstClr val="black"/>
              <a:schemeClr val="tx2">
                <a:tint val="45000"/>
                <a:satMod val="400000"/>
              </a:schemeClr>
            </a:duotone>
            <a:alphaModFix/>
            <a:extLst>
              <a:ext uri="{BEBA8EAE-BF5A-486C-A8C5-ECC9F3942E4B}">
                <a14:imgProps xmlns:a14="http://schemas.microsoft.com/office/drawing/2010/main">
                  <a14:imgLayer r:embed="rId4">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153" t="1" r="1" b="-134"/>
          <a:stretch>
            <a:fillRect/>
          </a:stretch>
        </p:blipFill>
        <p:spPr>
          <a:xfrm>
            <a:off x="-30056" y="-95488"/>
            <a:ext cx="12361756" cy="6953488"/>
          </a:xfrm>
          <a:prstGeom prst="rect">
            <a:avLst/>
          </a:prstGeom>
          <a:effectLst/>
        </p:spPr>
      </p:pic>
      <p:pic>
        <p:nvPicPr>
          <p:cNvPr id="5" name="Picture 4">
            <a:extLst>
              <a:ext uri="{FF2B5EF4-FFF2-40B4-BE49-F238E27FC236}">
                <a16:creationId xmlns:a16="http://schemas.microsoft.com/office/drawing/2014/main" id="{F8DCB747-4651-8685-BB14-0B49F50937E8}"/>
              </a:ext>
            </a:extLst>
          </p:cNvPr>
          <p:cNvPicPr>
            <a:picLocks noChangeAspect="1"/>
          </p:cNvPicPr>
          <p:nvPr/>
        </p:nvPicPr>
        <p:blipFill>
          <a:blip r:embed="rId5"/>
          <a:stretch>
            <a:fillRect/>
          </a:stretch>
        </p:blipFill>
        <p:spPr>
          <a:xfrm>
            <a:off x="418447" y="319768"/>
            <a:ext cx="11388315" cy="6218459"/>
          </a:xfrm>
          <a:prstGeom prst="rect">
            <a:avLst/>
          </a:prstGeom>
        </p:spPr>
      </p:pic>
      <p:sp>
        <p:nvSpPr>
          <p:cNvPr id="7" name="TextBox 6">
            <a:extLst>
              <a:ext uri="{FF2B5EF4-FFF2-40B4-BE49-F238E27FC236}">
                <a16:creationId xmlns:a16="http://schemas.microsoft.com/office/drawing/2014/main" id="{C644AD96-988D-F483-D45A-E8F1B5C59C98}"/>
              </a:ext>
            </a:extLst>
          </p:cNvPr>
          <p:cNvSpPr txBox="1"/>
          <p:nvPr/>
        </p:nvSpPr>
        <p:spPr>
          <a:xfrm>
            <a:off x="278747" y="474088"/>
            <a:ext cx="11242674" cy="3852427"/>
          </a:xfrm>
          <a:prstGeom prst="rect">
            <a:avLst/>
          </a:prstGeom>
        </p:spPr>
        <p:txBody>
          <a:bodyPr vert="horz" lIns="91440" tIns="45720" rIns="91440" bIns="45720" rtlCol="0" anchor="t">
            <a:noAutofit/>
          </a:bodyPr>
          <a:lstStyle/>
          <a:p>
            <a:pPr marL="457171" marR="0" lvl="1" indent="0" algn="ctr" defTabSz="914342" rtl="0" eaLnBrk="1" fontAlgn="auto" latinLnBrk="0" hangingPunct="1">
              <a:lnSpc>
                <a:spcPct val="100000"/>
              </a:lnSpc>
              <a:spcBef>
                <a:spcPts val="0"/>
              </a:spcBef>
              <a:spcAft>
                <a:spcPts val="0"/>
              </a:spcAft>
              <a:buClrTx/>
              <a:buSzTx/>
              <a:buFontTx/>
              <a:buNone/>
              <a:tabLst/>
              <a:defRPr/>
            </a:pPr>
            <a:r>
              <a:rPr kumimoji="0" lang="en-US" sz="5000" b="0" i="0" u="none" strike="noStrike" kern="1200" cap="none" spc="0" normalizeH="0" baseline="0" noProof="0" dirty="0">
                <a:ln w="28575">
                  <a:solidFill>
                    <a:prstClr val="black"/>
                  </a:solidFill>
                </a:ln>
                <a:solidFill>
                  <a:prstClr val="black"/>
                </a:solidFill>
                <a:effectLst>
                  <a:glow>
                    <a:schemeClr val="bg2"/>
                  </a:glow>
                </a:effectLst>
                <a:uLnTx/>
                <a:uFillTx/>
                <a:latin typeface="Imprint MT Shadow" panose="04020605060303030202" pitchFamily="82" charset="0"/>
              </a:rPr>
              <a:t> “Who will bring a charge against God’s elect people?  It is God who acquits them. Who is going to convict them? It is Jesus Christ who died, even more, who was raised, and who also is at God’s right side. It is Christ Jesus who also pleads our case for us.”</a:t>
            </a:r>
          </a:p>
        </p:txBody>
      </p:sp>
    </p:spTree>
    <p:extLst>
      <p:ext uri="{BB962C8B-B14F-4D97-AF65-F5344CB8AC3E}">
        <p14:creationId xmlns:p14="http://schemas.microsoft.com/office/powerpoint/2010/main" val="3449900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8679C-D9B6-3C86-F317-EB3016D1ECB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9B56879-6132-BE09-37AC-0D17949886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544826"/>
            <a:ext cx="12573000" cy="8366752"/>
          </a:xfrm>
          <a:prstGeom prst="rect">
            <a:avLst/>
          </a:prstGeom>
        </p:spPr>
      </p:pic>
    </p:spTree>
    <p:extLst>
      <p:ext uri="{BB962C8B-B14F-4D97-AF65-F5344CB8AC3E}">
        <p14:creationId xmlns:p14="http://schemas.microsoft.com/office/powerpoint/2010/main" val="2448782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CE9B5-1344-A637-FEA8-6C67DB692006}"/>
            </a:ext>
          </a:extLst>
        </p:cNvPr>
        <p:cNvGrpSpPr/>
        <p:nvPr/>
      </p:nvGrpSpPr>
      <p:grpSpPr>
        <a:xfrm>
          <a:off x="0" y="0"/>
          <a:ext cx="0" cy="0"/>
          <a:chOff x="0" y="0"/>
          <a:chExt cx="0" cy="0"/>
        </a:xfrm>
      </p:grpSpPr>
      <p:pic>
        <p:nvPicPr>
          <p:cNvPr id="4" name="Picture 3" descr="A painting of a landscape&#10;&#10;Description automatically generated">
            <a:extLst>
              <a:ext uri="{FF2B5EF4-FFF2-40B4-BE49-F238E27FC236}">
                <a16:creationId xmlns:a16="http://schemas.microsoft.com/office/drawing/2014/main" id="{88F0C692-7A72-9B26-3D7C-4F0AC30ECC2D}"/>
              </a:ext>
            </a:extLst>
          </p:cNvPr>
          <p:cNvPicPr>
            <a:picLocks noChangeAspect="1"/>
          </p:cNvPicPr>
          <p:nvPr/>
        </p:nvPicPr>
        <p:blipFill rotWithShape="1">
          <a:blip r:embed="rId2">
            <a:duotone>
              <a:prstClr val="black"/>
              <a:schemeClr val="tx2">
                <a:tint val="45000"/>
                <a:satMod val="400000"/>
              </a:schemeClr>
            </a:duotone>
            <a:extLst>
              <a:ext uri="{BEBA8EAE-BF5A-486C-A8C5-ECC9F3942E4B}">
                <a14:imgProps xmlns:a14="http://schemas.microsoft.com/office/drawing/2010/main">
                  <a14:imgLayer r:embed="rId3">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153" t="1" r="1" b="-134"/>
          <a:stretch>
            <a:fillRect/>
          </a:stretch>
        </p:blipFill>
        <p:spPr>
          <a:xfrm>
            <a:off x="0" y="0"/>
            <a:ext cx="12192000" cy="6858000"/>
          </a:xfrm>
          <a:prstGeom prst="rect">
            <a:avLst/>
          </a:prstGeom>
          <a:effectLst/>
        </p:spPr>
      </p:pic>
      <p:sp>
        <p:nvSpPr>
          <p:cNvPr id="2" name="TextBox 1">
            <a:extLst>
              <a:ext uri="{FF2B5EF4-FFF2-40B4-BE49-F238E27FC236}">
                <a16:creationId xmlns:a16="http://schemas.microsoft.com/office/drawing/2014/main" id="{2B932E7E-9FC4-E535-8738-51B81E7A4CAA}"/>
              </a:ext>
            </a:extLst>
          </p:cNvPr>
          <p:cNvSpPr txBox="1"/>
          <p:nvPr/>
        </p:nvSpPr>
        <p:spPr>
          <a:xfrm>
            <a:off x="234277" y="513073"/>
            <a:ext cx="11242674" cy="3852427"/>
          </a:xfrm>
          <a:prstGeom prst="rect">
            <a:avLst/>
          </a:prstGeom>
        </p:spPr>
        <p:txBody>
          <a:bodyPr vert="horz" lIns="91440" tIns="45720" rIns="91440" bIns="45720" rtlCol="0" anchor="t">
            <a:noAutofit/>
          </a:bodyPr>
          <a:lstStyle/>
          <a:p>
            <a:pPr marL="457171" marR="0" lvl="1" indent="0" algn="ctr" defTabSz="914342" rtl="0" eaLnBrk="1" fontAlgn="auto" latinLnBrk="0" hangingPunct="1">
              <a:lnSpc>
                <a:spcPct val="100000"/>
              </a:lnSpc>
              <a:spcBef>
                <a:spcPts val="0"/>
              </a:spcBef>
              <a:spcAft>
                <a:spcPts val="0"/>
              </a:spcAft>
              <a:buClrTx/>
              <a:buSzTx/>
              <a:buFontTx/>
              <a:buNone/>
              <a:tabLst/>
              <a:defRPr/>
            </a:pPr>
            <a:r>
              <a:rPr kumimoji="0" lang="en-US" sz="9000" b="0" i="0" u="none" strike="noStrike" kern="1200" cap="none" spc="0" normalizeH="0" baseline="0" noProof="0" dirty="0">
                <a:ln w="28575">
                  <a:solidFill>
                    <a:prstClr val="black"/>
                  </a:solidFill>
                </a:ln>
                <a:solidFill>
                  <a:prstClr val="black"/>
                </a:solidFill>
                <a:effectLst>
                  <a:glow rad="889000">
                    <a:schemeClr val="bg2">
                      <a:alpha val="72000"/>
                    </a:schemeClr>
                  </a:glow>
                </a:effectLst>
                <a:uLnTx/>
                <a:uFillTx/>
                <a:latin typeface="Imprint MT Shadow" panose="04020605060303030202" pitchFamily="82" charset="0"/>
              </a:rPr>
              <a:t>Do not despair in unanswered prayer, maintain your voice and rejoice! </a:t>
            </a:r>
          </a:p>
        </p:txBody>
      </p:sp>
      <p:pic>
        <p:nvPicPr>
          <p:cNvPr id="5" name="Picture 4">
            <a:extLst>
              <a:ext uri="{FF2B5EF4-FFF2-40B4-BE49-F238E27FC236}">
                <a16:creationId xmlns:a16="http://schemas.microsoft.com/office/drawing/2014/main" id="{C6F38FB2-36F9-5FC6-67BD-BD2BC07D6B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188720"/>
            <a:ext cx="12192000" cy="8046720"/>
          </a:xfrm>
          <a:prstGeom prst="rect">
            <a:avLst/>
          </a:prstGeom>
        </p:spPr>
      </p:pic>
      <p:sp>
        <p:nvSpPr>
          <p:cNvPr id="6" name="TextBox 5">
            <a:extLst>
              <a:ext uri="{FF2B5EF4-FFF2-40B4-BE49-F238E27FC236}">
                <a16:creationId xmlns:a16="http://schemas.microsoft.com/office/drawing/2014/main" id="{B3E87EF0-DDC3-7242-0D06-DBE420AF28FF}"/>
              </a:ext>
            </a:extLst>
          </p:cNvPr>
          <p:cNvSpPr txBox="1"/>
          <p:nvPr/>
        </p:nvSpPr>
        <p:spPr>
          <a:xfrm>
            <a:off x="-1044122" y="1662150"/>
            <a:ext cx="10359571" cy="1554272"/>
          </a:xfrm>
          <a:prstGeom prst="rect">
            <a:avLst/>
          </a:prstGeom>
          <a:noFill/>
        </p:spPr>
        <p:txBody>
          <a:bodyPr wrap="square" rtlCol="0">
            <a:spAutoFit/>
          </a:bodyPr>
          <a:lstStyle/>
          <a:p>
            <a:pPr algn="ctr"/>
            <a:r>
              <a:rPr lang="en-US" sz="9500" dirty="0">
                <a:latin typeface="Algerian" panose="04020705040A02060702" pitchFamily="82" charset="0"/>
              </a:rPr>
              <a:t>Prayer</a:t>
            </a:r>
          </a:p>
        </p:txBody>
      </p:sp>
    </p:spTree>
    <p:extLst>
      <p:ext uri="{BB962C8B-B14F-4D97-AF65-F5344CB8AC3E}">
        <p14:creationId xmlns:p14="http://schemas.microsoft.com/office/powerpoint/2010/main" val="40618068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FE2DF-F551-DF88-4AF8-7DA43F991EB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51EBE75-8B65-0474-FDBB-F852538C56F0}"/>
              </a:ext>
            </a:extLst>
          </p:cNvPr>
          <p:cNvPicPr>
            <a:picLocks noChangeAspect="1"/>
          </p:cNvPicPr>
          <p:nvPr/>
        </p:nvPicPr>
        <p:blipFill>
          <a:blip r:embed="rId2">
            <a:extLst>
              <a:ext uri="{28A0092B-C50C-407E-A947-70E740481C1C}">
                <a14:useLocalDpi xmlns:a14="http://schemas.microsoft.com/office/drawing/2010/main" val="0"/>
              </a:ext>
            </a:extLst>
          </a:blip>
          <a:srcRect l="1639" t="8479" b="8479"/>
          <a:stretch>
            <a:fillRect/>
          </a:stretch>
        </p:blipFill>
        <p:spPr>
          <a:xfrm>
            <a:off x="-1" y="0"/>
            <a:ext cx="12322629" cy="6858000"/>
          </a:xfrm>
          <a:prstGeom prst="rect">
            <a:avLst/>
          </a:prstGeom>
        </p:spPr>
      </p:pic>
      <p:pic>
        <p:nvPicPr>
          <p:cNvPr id="2" name="Picture 1">
            <a:extLst>
              <a:ext uri="{FF2B5EF4-FFF2-40B4-BE49-F238E27FC236}">
                <a16:creationId xmlns:a16="http://schemas.microsoft.com/office/drawing/2014/main" id="{D8DA485A-1A9F-924E-E11C-5197C9EAC18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1622" l="10000" r="90000">
                        <a14:foregroundMark x1="65946" y1="21622" x2="65946" y2="21622"/>
                        <a14:backgroundMark x1="47703" y1="85946" x2="54189" y2="99324"/>
                        <a14:backgroundMark x1="62162" y1="86622" x2="80135" y2="98243"/>
                        <a14:backgroundMark x1="36622" y1="30541" x2="36622" y2="30541"/>
                        <a14:backgroundMark x1="79054" y1="35811" x2="79054" y2="35811"/>
                        <a14:backgroundMark x1="43108" y1="18243" x2="39189" y2="28919"/>
                        <a14:backgroundMark x1="39189" y1="28919" x2="29865" y2="37568"/>
                        <a14:backgroundMark x1="50541" y1="50270" x2="48919" y2="67162"/>
                        <a14:backgroundMark x1="71216" y1="48514" x2="71081" y2="49595"/>
                        <a14:backgroundMark x1="70946" y1="48378" x2="70811" y2="45000"/>
                        <a14:backgroundMark x1="69865" y1="47568" x2="70270" y2="40000"/>
                        <a14:backgroundMark x1="61216" y1="75811" x2="60405" y2="67027"/>
                        <a14:backgroundMark x1="23108" y1="90405" x2="37162" y2="91216"/>
                        <a14:backgroundMark x1="49595" y1="90946" x2="40000" y2="91081"/>
                        <a14:backgroundMark x1="55000" y1="90270" x2="54189" y2="91081"/>
                        <a14:backgroundMark x1="62027" y1="90405" x2="62027" y2="90405"/>
                        <a14:backgroundMark x1="76757" y1="89865" x2="76757" y2="89865"/>
                        <a14:backgroundMark x1="76351" y1="89865" x2="71757" y2="89865"/>
                        <a14:backgroundMark x1="52703" y1="89189" x2="52838" y2="93108"/>
                        <a14:backgroundMark x1="39189" y1="91622" x2="41216" y2="91622"/>
                        <a14:backgroundMark x1="78919" y1="89054" x2="71216" y2="90405"/>
                        <a14:backgroundMark x1="39865" y1="90946" x2="35946" y2="90405"/>
                      </a14:backgroundRemoval>
                    </a14:imgEffect>
                  </a14:imgLayer>
                </a14:imgProps>
              </a:ext>
              <a:ext uri="{28A0092B-C50C-407E-A947-70E740481C1C}">
                <a14:useLocalDpi xmlns:a14="http://schemas.microsoft.com/office/drawing/2010/main" val="0"/>
              </a:ext>
            </a:extLst>
          </a:blip>
          <a:stretch>
            <a:fillRect/>
          </a:stretch>
        </p:blipFill>
        <p:spPr>
          <a:xfrm>
            <a:off x="2667000" y="-159658"/>
            <a:ext cx="6858000" cy="6858000"/>
          </a:xfrm>
          <a:prstGeom prst="rect">
            <a:avLst/>
          </a:prstGeom>
          <a:effectLst>
            <a:glow rad="444500">
              <a:schemeClr val="bg1"/>
            </a:glow>
          </a:effectLst>
        </p:spPr>
      </p:pic>
    </p:spTree>
    <p:extLst>
      <p:ext uri="{BB962C8B-B14F-4D97-AF65-F5344CB8AC3E}">
        <p14:creationId xmlns:p14="http://schemas.microsoft.com/office/powerpoint/2010/main" val="1100982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715EC-C7CD-C62D-E647-9B6943C10D5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8B8673A-0BF3-BD62-6FE6-BA975B49DAC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1622" l="10000" r="90000">
                        <a14:foregroundMark x1="65946" y1="21622" x2="65946" y2="21622"/>
                        <a14:backgroundMark x1="47703" y1="85946" x2="54189" y2="99324"/>
                        <a14:backgroundMark x1="62162" y1="86622" x2="80135" y2="98243"/>
                        <a14:backgroundMark x1="36622" y1="30541" x2="36622" y2="30541"/>
                        <a14:backgroundMark x1="79054" y1="35811" x2="79054" y2="35811"/>
                        <a14:backgroundMark x1="43108" y1="18243" x2="39189" y2="28919"/>
                        <a14:backgroundMark x1="39189" y1="28919" x2="29865" y2="37568"/>
                        <a14:backgroundMark x1="50541" y1="50270" x2="48919" y2="67162"/>
                        <a14:backgroundMark x1="71216" y1="48514" x2="71081" y2="49595"/>
                        <a14:backgroundMark x1="70946" y1="48378" x2="70811" y2="45000"/>
                        <a14:backgroundMark x1="69865" y1="47568" x2="70270" y2="40000"/>
                        <a14:backgroundMark x1="61216" y1="75811" x2="60405" y2="67027"/>
                        <a14:backgroundMark x1="23108" y1="90405" x2="37162" y2="91216"/>
                        <a14:backgroundMark x1="49595" y1="90946" x2="40000" y2="91081"/>
                        <a14:backgroundMark x1="55000" y1="90270" x2="54189" y2="91081"/>
                        <a14:backgroundMark x1="62027" y1="90405" x2="62027" y2="90405"/>
                        <a14:backgroundMark x1="76757" y1="89865" x2="76757" y2="89865"/>
                        <a14:backgroundMark x1="76351" y1="89865" x2="71757" y2="89865"/>
                        <a14:backgroundMark x1="52703" y1="89189" x2="52838" y2="93108"/>
                        <a14:backgroundMark x1="39189" y1="91622" x2="41216" y2="91622"/>
                        <a14:backgroundMark x1="78919" y1="89054" x2="71216" y2="90405"/>
                        <a14:backgroundMark x1="39865" y1="90946" x2="35946" y2="90405"/>
                      </a14:backgroundRemoval>
                    </a14:imgEffect>
                  </a14:imgLayer>
                </a14:imgProps>
              </a:ext>
              <a:ext uri="{28A0092B-C50C-407E-A947-70E740481C1C}">
                <a14:useLocalDpi xmlns:a14="http://schemas.microsoft.com/office/drawing/2010/main" val="0"/>
              </a:ext>
            </a:extLst>
          </a:blip>
          <a:stretch>
            <a:fillRect/>
          </a:stretch>
        </p:blipFill>
        <p:spPr>
          <a:xfrm>
            <a:off x="2667000" y="-159658"/>
            <a:ext cx="6858000" cy="6858000"/>
          </a:xfrm>
          <a:prstGeom prst="rect">
            <a:avLst/>
          </a:prstGeom>
          <a:effectLst>
            <a:glow rad="444500">
              <a:schemeClr val="bg1"/>
            </a:glow>
          </a:effectLst>
        </p:spPr>
      </p:pic>
      <p:pic>
        <p:nvPicPr>
          <p:cNvPr id="4" name="Picture 3">
            <a:extLst>
              <a:ext uri="{FF2B5EF4-FFF2-40B4-BE49-F238E27FC236}">
                <a16:creationId xmlns:a16="http://schemas.microsoft.com/office/drawing/2014/main" id="{0655A1BA-B29F-0A4E-6BE5-D2B1F1E78F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143000"/>
            <a:ext cx="12192000" cy="9144000"/>
          </a:xfrm>
          <a:prstGeom prst="rect">
            <a:avLst/>
          </a:prstGeom>
        </p:spPr>
      </p:pic>
    </p:spTree>
    <p:extLst>
      <p:ext uri="{BB962C8B-B14F-4D97-AF65-F5344CB8AC3E}">
        <p14:creationId xmlns:p14="http://schemas.microsoft.com/office/powerpoint/2010/main" val="19763509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1CF26-BA76-1991-59F8-B98898C93178}"/>
            </a:ext>
          </a:extLst>
        </p:cNvPr>
        <p:cNvGrpSpPr/>
        <p:nvPr/>
      </p:nvGrpSpPr>
      <p:grpSpPr>
        <a:xfrm>
          <a:off x="0" y="0"/>
          <a:ext cx="0" cy="0"/>
          <a:chOff x="0" y="0"/>
          <a:chExt cx="0" cy="0"/>
        </a:xfrm>
      </p:grpSpPr>
      <p:pic>
        <p:nvPicPr>
          <p:cNvPr id="8" name="Picture 7" descr="A painting of a landscape&#10;&#10;Description automatically generated">
            <a:extLst>
              <a:ext uri="{FF2B5EF4-FFF2-40B4-BE49-F238E27FC236}">
                <a16:creationId xmlns:a16="http://schemas.microsoft.com/office/drawing/2014/main" id="{ADCDE7D7-9067-46DC-173E-FE35F0010EEF}"/>
              </a:ext>
            </a:extLst>
          </p:cNvPr>
          <p:cNvPicPr>
            <a:picLocks noChangeAspect="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l="17898" r="21632" b="1"/>
          <a:stretch/>
        </p:blipFill>
        <p:spPr>
          <a:xfrm>
            <a:off x="5678536" y="1"/>
            <a:ext cx="6513464" cy="68579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p:spPr>
      </p:pic>
      <p:sp>
        <p:nvSpPr>
          <p:cNvPr id="3" name="TextBox 2">
            <a:extLst>
              <a:ext uri="{FF2B5EF4-FFF2-40B4-BE49-F238E27FC236}">
                <a16:creationId xmlns:a16="http://schemas.microsoft.com/office/drawing/2014/main" id="{52CA2A55-9228-69D5-DBA3-511B1C20CCED}"/>
              </a:ext>
            </a:extLst>
          </p:cNvPr>
          <p:cNvSpPr txBox="1"/>
          <p:nvPr/>
        </p:nvSpPr>
        <p:spPr>
          <a:xfrm>
            <a:off x="190138" y="2400302"/>
            <a:ext cx="5473370" cy="6310140"/>
          </a:xfrm>
          <a:prstGeom prst="rect">
            <a:avLst/>
          </a:prstGeom>
        </p:spPr>
        <p:txBody>
          <a:bodyPr vert="horz" lIns="91440" tIns="45720" rIns="91440" bIns="45720" rtlCol="0">
            <a:no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0000" b="1" i="0" u="none" strike="noStrike" kern="1200" cap="none" spc="0" normalizeH="0" baseline="30000" noProof="0" dirty="0">
                <a:ln>
                  <a:noFill/>
                </a:ln>
                <a:effectLst/>
                <a:uLnTx/>
                <a:uFillTx/>
                <a:latin typeface="Eras Medium ITC" panose="020B0602030504020804" pitchFamily="34" charset="0"/>
                <a:ea typeface="+mn-ea"/>
                <a:cs typeface="+mn-cs"/>
              </a:rPr>
              <a:t>Transactional</a:t>
            </a:r>
          </a:p>
          <a:p>
            <a:pPr marL="0" marR="0" lvl="0" indent="0" algn="ctr" defTabSz="914400" rtl="0" eaLnBrk="1" fontAlgn="auto" latinLnBrk="0" hangingPunct="1">
              <a:lnSpc>
                <a:spcPct val="90000"/>
              </a:lnSpc>
              <a:spcBef>
                <a:spcPts val="0"/>
              </a:spcBef>
              <a:spcAft>
                <a:spcPts val="600"/>
              </a:spcAft>
              <a:buClrTx/>
              <a:buSzTx/>
              <a:buFontTx/>
              <a:buNone/>
              <a:tabLst/>
              <a:defRPr/>
            </a:pPr>
            <a:r>
              <a:rPr lang="en-US" sz="10000" b="1" baseline="30000" dirty="0">
                <a:latin typeface="Eras Medium ITC" panose="020B0602030504020804" pitchFamily="34" charset="0"/>
              </a:rPr>
              <a:t>Immediate</a:t>
            </a:r>
            <a:endParaRPr kumimoji="0" lang="en-US" sz="10000" b="1" i="0" u="none" strike="noStrike" kern="1200" cap="none" spc="0" normalizeH="0" baseline="0" noProof="0" dirty="0">
              <a:ln>
                <a:noFill/>
              </a:ln>
              <a:effectLst/>
              <a:uLnTx/>
              <a:uFillTx/>
              <a:latin typeface="Eras Medium ITC" panose="020B0602030504020804" pitchFamily="34" charset="0"/>
              <a:ea typeface="+mn-ea"/>
              <a:cs typeface="+mn-cs"/>
            </a:endParaRPr>
          </a:p>
        </p:txBody>
      </p:sp>
      <p:sp>
        <p:nvSpPr>
          <p:cNvPr id="4" name="TextBox 3">
            <a:extLst>
              <a:ext uri="{FF2B5EF4-FFF2-40B4-BE49-F238E27FC236}">
                <a16:creationId xmlns:a16="http://schemas.microsoft.com/office/drawing/2014/main" id="{B4DE5AC9-D8B7-68F0-FC11-1D8DD968A7B6}"/>
              </a:ext>
            </a:extLst>
          </p:cNvPr>
          <p:cNvSpPr txBox="1"/>
          <p:nvPr/>
        </p:nvSpPr>
        <p:spPr>
          <a:xfrm>
            <a:off x="6300183" y="2400302"/>
            <a:ext cx="5473370" cy="6310140"/>
          </a:xfrm>
          <a:prstGeom prst="rect">
            <a:avLst/>
          </a:prstGeom>
        </p:spPr>
        <p:txBody>
          <a:bodyPr vert="horz" lIns="91440" tIns="45720" rIns="91440" bIns="45720" rtlCol="0">
            <a:no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0000" b="1" i="0" u="none" strike="noStrike" kern="1200" cap="none" spc="0" normalizeH="0" baseline="30000" noProof="0" dirty="0">
                <a:ln>
                  <a:noFill/>
                </a:ln>
                <a:effectLst/>
                <a:uLnTx/>
                <a:uFillTx/>
                <a:latin typeface="Eras Medium ITC" panose="020B0602030504020804" pitchFamily="34" charset="0"/>
                <a:ea typeface="+mn-ea"/>
                <a:cs typeface="+mn-cs"/>
              </a:rPr>
              <a:t>Relational</a:t>
            </a:r>
          </a:p>
          <a:p>
            <a:pPr marL="0" marR="0" lvl="0" indent="0" algn="ctr" defTabSz="914400" rtl="0" eaLnBrk="1" fontAlgn="auto" latinLnBrk="0" hangingPunct="1">
              <a:lnSpc>
                <a:spcPct val="90000"/>
              </a:lnSpc>
              <a:spcBef>
                <a:spcPts val="0"/>
              </a:spcBef>
              <a:spcAft>
                <a:spcPts val="600"/>
              </a:spcAft>
              <a:buClrTx/>
              <a:buSzTx/>
              <a:buFontTx/>
              <a:buNone/>
              <a:tabLst/>
              <a:defRPr/>
            </a:pPr>
            <a:r>
              <a:rPr lang="en-US" sz="10000" b="1" baseline="30000" dirty="0">
                <a:latin typeface="Eras Medium ITC" panose="020B0602030504020804" pitchFamily="34" charset="0"/>
              </a:rPr>
              <a:t>Slow Progress</a:t>
            </a:r>
            <a:endParaRPr kumimoji="0" lang="en-US" sz="10000" b="1" i="0" u="none" strike="noStrike" kern="1200" cap="none" spc="0" normalizeH="0" baseline="0" noProof="0" dirty="0">
              <a:ln>
                <a:noFill/>
              </a:ln>
              <a:effectLst/>
              <a:uLnTx/>
              <a:uFillTx/>
              <a:latin typeface="Eras Medium ITC" panose="020B0602030504020804" pitchFamily="34" charset="0"/>
              <a:ea typeface="+mn-ea"/>
              <a:cs typeface="+mn-cs"/>
            </a:endParaRPr>
          </a:p>
        </p:txBody>
      </p:sp>
      <p:pic>
        <p:nvPicPr>
          <p:cNvPr id="2" name="Picture 1" descr="A painting of a landscape&#10;&#10;Description automatically generated">
            <a:extLst>
              <a:ext uri="{FF2B5EF4-FFF2-40B4-BE49-F238E27FC236}">
                <a16:creationId xmlns:a16="http://schemas.microsoft.com/office/drawing/2014/main" id="{63714D25-F522-056A-59E2-C5EA281D0C45}"/>
              </a:ext>
            </a:extLst>
          </p:cNvPr>
          <p:cNvPicPr>
            <a:picLocks noChangeAspect="1"/>
          </p:cNvPicPr>
          <p:nvPr/>
        </p:nvPicPr>
        <p:blipFill rotWithShape="1">
          <a:blip r:embed="rId3">
            <a:duotone>
              <a:prstClr val="black"/>
              <a:schemeClr val="tx2">
                <a:tint val="45000"/>
                <a:satMod val="400000"/>
              </a:schemeClr>
            </a:duotone>
            <a:alphaModFix/>
            <a:extLst>
              <a:ext uri="{BEBA8EAE-BF5A-486C-A8C5-ECC9F3942E4B}">
                <a14:imgProps xmlns:a14="http://schemas.microsoft.com/office/drawing/2010/main">
                  <a14:imgLayer r:embed="rId4">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153" t="1" r="1" b="-134"/>
          <a:stretch>
            <a:fillRect/>
          </a:stretch>
        </p:blipFill>
        <p:spPr>
          <a:xfrm>
            <a:off x="-30056" y="-95488"/>
            <a:ext cx="12361756" cy="6953488"/>
          </a:xfrm>
          <a:prstGeom prst="rect">
            <a:avLst/>
          </a:prstGeom>
          <a:effectLst/>
        </p:spPr>
      </p:pic>
      <p:pic>
        <p:nvPicPr>
          <p:cNvPr id="5" name="Picture 4">
            <a:extLst>
              <a:ext uri="{FF2B5EF4-FFF2-40B4-BE49-F238E27FC236}">
                <a16:creationId xmlns:a16="http://schemas.microsoft.com/office/drawing/2014/main" id="{20B3E65A-FFD8-27A2-1A02-F7D9707D47A6}"/>
              </a:ext>
            </a:extLst>
          </p:cNvPr>
          <p:cNvPicPr>
            <a:picLocks noChangeAspect="1"/>
          </p:cNvPicPr>
          <p:nvPr/>
        </p:nvPicPr>
        <p:blipFill>
          <a:blip r:embed="rId5"/>
          <a:stretch>
            <a:fillRect/>
          </a:stretch>
        </p:blipFill>
        <p:spPr>
          <a:xfrm>
            <a:off x="418447" y="319768"/>
            <a:ext cx="11388315" cy="6218459"/>
          </a:xfrm>
          <a:prstGeom prst="rect">
            <a:avLst/>
          </a:prstGeom>
        </p:spPr>
      </p:pic>
      <p:sp>
        <p:nvSpPr>
          <p:cNvPr id="6" name="TextBox 5">
            <a:extLst>
              <a:ext uri="{FF2B5EF4-FFF2-40B4-BE49-F238E27FC236}">
                <a16:creationId xmlns:a16="http://schemas.microsoft.com/office/drawing/2014/main" id="{16DCA298-45D2-5FEB-5AB5-108128405F5A}"/>
              </a:ext>
            </a:extLst>
          </p:cNvPr>
          <p:cNvSpPr txBox="1"/>
          <p:nvPr/>
        </p:nvSpPr>
        <p:spPr>
          <a:xfrm>
            <a:off x="385238" y="919473"/>
            <a:ext cx="11242674" cy="3852427"/>
          </a:xfrm>
          <a:prstGeom prst="rect">
            <a:avLst/>
          </a:prstGeom>
        </p:spPr>
        <p:txBody>
          <a:bodyPr vert="horz" lIns="91440" tIns="45720" rIns="91440" bIns="45720" rtlCol="0" anchor="t">
            <a:noAutofit/>
          </a:bodyPr>
          <a:lstStyle/>
          <a:p>
            <a:pPr marL="457171" marR="0" lvl="1" indent="0" algn="ctr" defTabSz="914342"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28575">
                  <a:solidFill>
                    <a:prstClr val="black"/>
                  </a:solidFill>
                </a:ln>
                <a:solidFill>
                  <a:prstClr val="black"/>
                </a:solidFill>
                <a:effectLst>
                  <a:glow>
                    <a:schemeClr val="bg2"/>
                  </a:glow>
                </a:effectLst>
                <a:uLnTx/>
                <a:uFillTx/>
                <a:latin typeface="Imprint MT Shadow" panose="04020605060303030202" pitchFamily="82" charset="0"/>
              </a:rPr>
              <a:t>INTERCESSOR</a:t>
            </a:r>
          </a:p>
          <a:p>
            <a:pPr marL="457171" marR="0" lvl="1" indent="0" algn="ctr" defTabSz="914342"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dirty="0">
              <a:ln w="28575">
                <a:solidFill>
                  <a:prstClr val="black"/>
                </a:solidFill>
              </a:ln>
              <a:solidFill>
                <a:prstClr val="black"/>
              </a:solidFill>
              <a:effectLst>
                <a:glow>
                  <a:schemeClr val="bg2"/>
                </a:glow>
              </a:effectLst>
              <a:uLnTx/>
              <a:uFillTx/>
              <a:latin typeface="Imprint MT Shadow" panose="04020605060303030202" pitchFamily="82" charset="0"/>
            </a:endParaRPr>
          </a:p>
          <a:p>
            <a:pPr marL="1142971" marR="0" lvl="1" indent="-685800" defTabSz="91434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500" dirty="0">
                <a:ln w="28575">
                  <a:solidFill>
                    <a:prstClr val="black"/>
                  </a:solidFill>
                </a:ln>
                <a:solidFill>
                  <a:prstClr val="black"/>
                </a:solidFill>
                <a:effectLst>
                  <a:glow>
                    <a:schemeClr val="bg2"/>
                  </a:glow>
                </a:effectLst>
                <a:latin typeface="Imprint MT Shadow" panose="04020605060303030202" pitchFamily="82" charset="0"/>
              </a:rPr>
              <a:t>“G</a:t>
            </a:r>
            <a:r>
              <a:rPr lang="en-US" sz="4500" noProof="0" dirty="0">
                <a:ln w="28575">
                  <a:solidFill>
                    <a:prstClr val="black"/>
                  </a:solidFill>
                </a:ln>
                <a:solidFill>
                  <a:prstClr val="black"/>
                </a:solidFill>
                <a:effectLst>
                  <a:glow>
                    <a:schemeClr val="bg2"/>
                  </a:glow>
                </a:effectLst>
                <a:latin typeface="Imprint MT Shadow" panose="04020605060303030202" pitchFamily="82" charset="0"/>
              </a:rPr>
              <a:t>o-between”</a:t>
            </a:r>
          </a:p>
          <a:p>
            <a:pPr marL="1142971" marR="0" lvl="1" indent="-685800" defTabSz="91434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500" b="0" i="0" u="sng" strike="noStrike" kern="1200" cap="none" spc="0" normalizeH="0" baseline="0" dirty="0">
                <a:ln w="28575">
                  <a:solidFill>
                    <a:prstClr val="black"/>
                  </a:solidFill>
                </a:ln>
                <a:solidFill>
                  <a:prstClr val="black"/>
                </a:solidFill>
                <a:effectLst>
                  <a:glow>
                    <a:schemeClr val="bg2"/>
                  </a:glow>
                </a:effectLst>
                <a:uLnTx/>
                <a:uFillTx/>
                <a:latin typeface="Imprint MT Shadow" panose="04020605060303030202" pitchFamily="82" charset="0"/>
              </a:rPr>
              <a:t>Both </a:t>
            </a:r>
            <a:r>
              <a:rPr lang="en-US" sz="4500" u="sng" dirty="0">
                <a:ln w="28575">
                  <a:solidFill>
                    <a:prstClr val="black"/>
                  </a:solidFill>
                </a:ln>
                <a:solidFill>
                  <a:prstClr val="black"/>
                </a:solidFill>
                <a:effectLst>
                  <a:glow>
                    <a:schemeClr val="bg2"/>
                  </a:glow>
                </a:effectLst>
                <a:latin typeface="Imprint MT Shadow" panose="04020605060303030202" pitchFamily="82" charset="0"/>
              </a:rPr>
              <a:t>s</a:t>
            </a:r>
            <a:r>
              <a:rPr kumimoji="0" lang="en-US" sz="4500" b="0" i="0" u="sng" strike="noStrike" kern="1200" cap="none" spc="0" normalizeH="0" baseline="0" dirty="0">
                <a:ln w="28575">
                  <a:solidFill>
                    <a:prstClr val="black"/>
                  </a:solidFill>
                </a:ln>
                <a:solidFill>
                  <a:prstClr val="black"/>
                </a:solidFill>
                <a:effectLst>
                  <a:glow>
                    <a:schemeClr val="bg2"/>
                  </a:glow>
                </a:effectLst>
                <a:uLnTx/>
                <a:uFillTx/>
                <a:latin typeface="Imprint MT Shadow" panose="04020605060303030202" pitchFamily="82" charset="0"/>
              </a:rPr>
              <a:t>ides</a:t>
            </a:r>
            <a:endParaRPr kumimoji="0" lang="en-US" sz="4500" b="0" i="0" u="sng" strike="noStrike" kern="1200" cap="none" spc="0" normalizeH="0" baseline="0" noProof="0" dirty="0">
              <a:ln w="28575">
                <a:solidFill>
                  <a:prstClr val="black"/>
                </a:solidFill>
              </a:ln>
              <a:solidFill>
                <a:prstClr val="black"/>
              </a:solidFill>
              <a:effectLst>
                <a:glow>
                  <a:schemeClr val="bg2"/>
                </a:glow>
              </a:effectLst>
              <a:uLnTx/>
              <a:uFillTx/>
              <a:latin typeface="Imprint MT Shadow" panose="04020605060303030202" pitchFamily="82" charset="0"/>
            </a:endParaRPr>
          </a:p>
          <a:p>
            <a:pPr marL="457171" marR="0" lvl="1" indent="0" algn="ctr" defTabSz="914342"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w="28575">
                <a:solidFill>
                  <a:prstClr val="black"/>
                </a:solidFill>
              </a:ln>
              <a:solidFill>
                <a:prstClr val="black"/>
              </a:solidFill>
              <a:effectLst>
                <a:glow>
                  <a:schemeClr val="bg2"/>
                </a:glow>
              </a:effectLst>
              <a:uLnTx/>
              <a:uFillTx/>
              <a:latin typeface="Imprint MT Shadow" panose="04020605060303030202" pitchFamily="82" charset="0"/>
            </a:endParaRPr>
          </a:p>
        </p:txBody>
      </p:sp>
      <p:pic>
        <p:nvPicPr>
          <p:cNvPr id="9" name="Picture 8">
            <a:extLst>
              <a:ext uri="{FF2B5EF4-FFF2-40B4-BE49-F238E27FC236}">
                <a16:creationId xmlns:a16="http://schemas.microsoft.com/office/drawing/2014/main" id="{79DD7845-C3BB-F8BD-3D06-AF950FF2F6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028" y="-103938"/>
            <a:ext cx="12346728" cy="6942327"/>
          </a:xfrm>
          <a:prstGeom prst="rect">
            <a:avLst/>
          </a:prstGeom>
        </p:spPr>
      </p:pic>
    </p:spTree>
    <p:extLst>
      <p:ext uri="{BB962C8B-B14F-4D97-AF65-F5344CB8AC3E}">
        <p14:creationId xmlns:p14="http://schemas.microsoft.com/office/powerpoint/2010/main" val="7628726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A4D0C-726B-4E78-BD02-57225F80F5F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F10B9E9-FE45-76BB-2FE7-40297BF29490}"/>
              </a:ext>
            </a:extLst>
          </p:cNvPr>
          <p:cNvSpPr txBox="1"/>
          <p:nvPr/>
        </p:nvSpPr>
        <p:spPr>
          <a:xfrm>
            <a:off x="5544457" y="2293257"/>
            <a:ext cx="1370888" cy="646331"/>
          </a:xfrm>
          <a:prstGeom prst="rect">
            <a:avLst/>
          </a:prstGeom>
          <a:noFill/>
        </p:spPr>
        <p:txBody>
          <a:bodyPr wrap="none" rtlCol="0">
            <a:spAutoFit/>
          </a:bodyPr>
          <a:lstStyle/>
          <a:p>
            <a:r>
              <a:rPr lang="en-US"/>
              <a:t>Insert Video</a:t>
            </a:r>
          </a:p>
          <a:p>
            <a:endParaRPr lang="en-US" dirty="0"/>
          </a:p>
        </p:txBody>
      </p:sp>
      <p:pic>
        <p:nvPicPr>
          <p:cNvPr id="4" name="Picture 3">
            <a:extLst>
              <a:ext uri="{FF2B5EF4-FFF2-40B4-BE49-F238E27FC236}">
                <a16:creationId xmlns:a16="http://schemas.microsoft.com/office/drawing/2014/main" id="{90631081-5DF3-D3F9-2388-C072C1A73C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12190476" cy="6857143"/>
          </a:xfrm>
          <a:prstGeom prst="rect">
            <a:avLst/>
          </a:prstGeom>
        </p:spPr>
      </p:pic>
    </p:spTree>
    <p:extLst>
      <p:ext uri="{BB962C8B-B14F-4D97-AF65-F5344CB8AC3E}">
        <p14:creationId xmlns:p14="http://schemas.microsoft.com/office/powerpoint/2010/main" val="5843494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108200</TotalTime>
  <Words>199</Words>
  <Application>Microsoft Office PowerPoint</Application>
  <PresentationFormat>Widescreen</PresentationFormat>
  <Paragraphs>52</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Algerian</vt:lpstr>
      <vt:lpstr>Angsana New</vt:lpstr>
      <vt:lpstr>Aptos</vt:lpstr>
      <vt:lpstr>Aptos Display</vt:lpstr>
      <vt:lpstr>Arial</vt:lpstr>
      <vt:lpstr>Eras Medium ITC</vt:lpstr>
      <vt:lpstr>Imprint MT Shadow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Cassandra Betker</dc:creator>
  <cp:lastModifiedBy>Cassandra Betker</cp:lastModifiedBy>
  <cp:revision>251</cp:revision>
  <dcterms:created xsi:type="dcterms:W3CDTF">2024-05-21T15:55:26Z</dcterms:created>
  <dcterms:modified xsi:type="dcterms:W3CDTF">2026-02-05T20:06:18Z</dcterms:modified>
</cp:coreProperties>
</file>